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2" r:id="rId3"/>
    <p:sldMasterId id="2147483705" r:id="rId4"/>
  </p:sldMasterIdLst>
  <p:notesMasterIdLst>
    <p:notesMasterId r:id="rId73"/>
  </p:notesMasterIdLst>
  <p:sldIdLst>
    <p:sldId id="256" r:id="rId5"/>
    <p:sldId id="258" r:id="rId6"/>
    <p:sldId id="291" r:id="rId7"/>
    <p:sldId id="457" r:id="rId8"/>
    <p:sldId id="287" r:id="rId9"/>
    <p:sldId id="458" r:id="rId10"/>
    <p:sldId id="259" r:id="rId11"/>
    <p:sldId id="272" r:id="rId12"/>
    <p:sldId id="273" r:id="rId13"/>
    <p:sldId id="270" r:id="rId14"/>
    <p:sldId id="274" r:id="rId15"/>
    <p:sldId id="275" r:id="rId16"/>
    <p:sldId id="276" r:id="rId17"/>
    <p:sldId id="277" r:id="rId18"/>
    <p:sldId id="278" r:id="rId19"/>
    <p:sldId id="279" r:id="rId20"/>
    <p:sldId id="280" r:id="rId21"/>
    <p:sldId id="283" r:id="rId22"/>
    <p:sldId id="284" r:id="rId23"/>
    <p:sldId id="286" r:id="rId24"/>
    <p:sldId id="271" r:id="rId25"/>
    <p:sldId id="459" r:id="rId26"/>
    <p:sldId id="460" r:id="rId27"/>
    <p:sldId id="303" r:id="rId28"/>
    <p:sldId id="461" r:id="rId29"/>
    <p:sldId id="302" r:id="rId30"/>
    <p:sldId id="306" r:id="rId31"/>
    <p:sldId id="301" r:id="rId32"/>
    <p:sldId id="304" r:id="rId33"/>
    <p:sldId id="462" r:id="rId34"/>
    <p:sldId id="463" r:id="rId35"/>
    <p:sldId id="260" r:id="rId36"/>
    <p:sldId id="464" r:id="rId37"/>
    <p:sldId id="465" r:id="rId38"/>
    <p:sldId id="264" r:id="rId39"/>
    <p:sldId id="261" r:id="rId40"/>
    <p:sldId id="262" r:id="rId41"/>
    <p:sldId id="263" r:id="rId42"/>
    <p:sldId id="265" r:id="rId43"/>
    <p:sldId id="267" r:id="rId44"/>
    <p:sldId id="269" r:id="rId45"/>
    <p:sldId id="268" r:id="rId46"/>
    <p:sldId id="266" r:id="rId47"/>
    <p:sldId id="341" r:id="rId48"/>
    <p:sldId id="466" r:id="rId49"/>
    <p:sldId id="467" r:id="rId50"/>
    <p:sldId id="468" r:id="rId51"/>
    <p:sldId id="469" r:id="rId52"/>
    <p:sldId id="470" r:id="rId53"/>
    <p:sldId id="257" r:id="rId54"/>
    <p:sldId id="471" r:id="rId55"/>
    <p:sldId id="472" r:id="rId56"/>
    <p:sldId id="473" r:id="rId57"/>
    <p:sldId id="474" r:id="rId58"/>
    <p:sldId id="475" r:id="rId59"/>
    <p:sldId id="509" r:id="rId60"/>
    <p:sldId id="510" r:id="rId61"/>
    <p:sldId id="511" r:id="rId62"/>
    <p:sldId id="506" r:id="rId63"/>
    <p:sldId id="512" r:id="rId64"/>
    <p:sldId id="513" r:id="rId65"/>
    <p:sldId id="514" r:id="rId66"/>
    <p:sldId id="515" r:id="rId67"/>
    <p:sldId id="516" r:id="rId68"/>
    <p:sldId id="519" r:id="rId69"/>
    <p:sldId id="520" r:id="rId70"/>
    <p:sldId id="455" r:id="rId71"/>
    <p:sldId id="456"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C3ADE5-0D0F-4BA1-ACD2-48EEA05978FD}">
          <p14:sldIdLst>
            <p14:sldId id="256"/>
            <p14:sldId id="258"/>
            <p14:sldId id="291"/>
            <p14:sldId id="457"/>
            <p14:sldId id="287"/>
            <p14:sldId id="458"/>
            <p14:sldId id="259"/>
            <p14:sldId id="272"/>
            <p14:sldId id="273"/>
            <p14:sldId id="270"/>
            <p14:sldId id="274"/>
            <p14:sldId id="275"/>
            <p14:sldId id="276"/>
            <p14:sldId id="277"/>
            <p14:sldId id="278"/>
            <p14:sldId id="279"/>
            <p14:sldId id="280"/>
            <p14:sldId id="283"/>
            <p14:sldId id="284"/>
            <p14:sldId id="286"/>
            <p14:sldId id="271"/>
            <p14:sldId id="459"/>
            <p14:sldId id="460"/>
            <p14:sldId id="303"/>
            <p14:sldId id="461"/>
            <p14:sldId id="302"/>
            <p14:sldId id="306"/>
            <p14:sldId id="301"/>
            <p14:sldId id="304"/>
            <p14:sldId id="462"/>
            <p14:sldId id="463"/>
            <p14:sldId id="260"/>
            <p14:sldId id="464"/>
            <p14:sldId id="465"/>
            <p14:sldId id="264"/>
            <p14:sldId id="261"/>
            <p14:sldId id="262"/>
            <p14:sldId id="263"/>
            <p14:sldId id="265"/>
            <p14:sldId id="267"/>
            <p14:sldId id="269"/>
            <p14:sldId id="268"/>
            <p14:sldId id="266"/>
            <p14:sldId id="341"/>
            <p14:sldId id="466"/>
            <p14:sldId id="467"/>
            <p14:sldId id="468"/>
            <p14:sldId id="469"/>
            <p14:sldId id="470"/>
            <p14:sldId id="257"/>
            <p14:sldId id="471"/>
            <p14:sldId id="472"/>
            <p14:sldId id="473"/>
            <p14:sldId id="474"/>
            <p14:sldId id="475"/>
            <p14:sldId id="509"/>
            <p14:sldId id="510"/>
            <p14:sldId id="511"/>
            <p14:sldId id="506"/>
            <p14:sldId id="512"/>
            <p14:sldId id="513"/>
            <p14:sldId id="514"/>
            <p14:sldId id="515"/>
            <p14:sldId id="516"/>
            <p14:sldId id="519"/>
            <p14:sldId id="520"/>
          </p14:sldIdLst>
        </p14:section>
        <p14:section name="Default Section" id="{E0B6355A-D8B2-4898-A0E0-CCE6F35406EA}">
          <p14:sldIdLst>
            <p14:sldId id="455"/>
            <p14:sldId id="4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1" d="100"/>
          <a:sy n="71" d="100"/>
        </p:scale>
        <p:origin x="67"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Average</a:t>
            </a:r>
            <a:r>
              <a:rPr lang="en-US" baseline="0"/>
              <a:t> t</a:t>
            </a:r>
            <a:r>
              <a:rPr lang="en-US"/>
              <a:t>ime to solve a commercial dispute and quality of judicial processes by region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c:f>
              <c:strCache>
                <c:ptCount val="1"/>
                <c:pt idx="0">
                  <c:v>Average Time (days)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Sheet1!$A$3:$A$9</c:f>
              <c:strCache>
                <c:ptCount val="7"/>
                <c:pt idx="0">
                  <c:v>East Asia &amp; Pacific</c:v>
                </c:pt>
                <c:pt idx="1">
                  <c:v>High income: OECD</c:v>
                </c:pt>
                <c:pt idx="2">
                  <c:v>Europe &amp; Central Asia</c:v>
                </c:pt>
                <c:pt idx="3">
                  <c:v>Sub-Saharan Africa</c:v>
                </c:pt>
                <c:pt idx="4">
                  <c:v>Middle East &amp; North Africa</c:v>
                </c:pt>
                <c:pt idx="5">
                  <c:v>Latin America &amp; Caribbean</c:v>
                </c:pt>
                <c:pt idx="6">
                  <c:v>South Asia</c:v>
                </c:pt>
              </c:strCache>
            </c:strRef>
          </c:cat>
          <c:val>
            <c:numRef>
              <c:f>Sheet1!$B$3:$B$9</c:f>
              <c:numCache>
                <c:formatCode>0.0</c:formatCode>
                <c:ptCount val="7"/>
                <c:pt idx="0">
                  <c:v>485.31578947368399</c:v>
                </c:pt>
                <c:pt idx="1">
                  <c:v>491.90476190476102</c:v>
                </c:pt>
                <c:pt idx="2">
                  <c:v>511.57142857142799</c:v>
                </c:pt>
                <c:pt idx="3">
                  <c:v>595.51724137931001</c:v>
                </c:pt>
                <c:pt idx="4">
                  <c:v>644.79999999999995</c:v>
                </c:pt>
                <c:pt idx="5">
                  <c:v>684.1</c:v>
                </c:pt>
                <c:pt idx="6">
                  <c:v>1096.8</c:v>
                </c:pt>
              </c:numCache>
            </c:numRef>
          </c:val>
          <c:extLst>
            <c:ext xmlns:c16="http://schemas.microsoft.com/office/drawing/2014/chart" uri="{C3380CC4-5D6E-409C-BE32-E72D297353CC}">
              <c16:uniqueId val="{00000000-4844-4A84-AC88-929410C29737}"/>
            </c:ext>
          </c:extLst>
        </c:ser>
        <c:dLbls>
          <c:showLegendKey val="0"/>
          <c:showVal val="0"/>
          <c:showCatName val="0"/>
          <c:showSerName val="0"/>
          <c:showPercent val="0"/>
          <c:showBubbleSize val="0"/>
        </c:dLbls>
        <c:gapWidth val="219"/>
        <c:axId val="1983998175"/>
        <c:axId val="1766539199"/>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cat>
                  <c:strRef>
                    <c:extLst>
                      <c:ext uri="{02D57815-91ED-43cb-92C2-25804820EDAC}">
                        <c15:formulaRef>
                          <c15:sqref>Sheet1!$A$3:$A$9</c15:sqref>
                        </c15:formulaRef>
                      </c:ext>
                    </c:extLst>
                    <c:strCache>
                      <c:ptCount val="7"/>
                      <c:pt idx="0">
                        <c:v>East Asia &amp; Pacific</c:v>
                      </c:pt>
                      <c:pt idx="1">
                        <c:v>High income: OECD</c:v>
                      </c:pt>
                      <c:pt idx="2">
                        <c:v>Europe &amp; Central Asia</c:v>
                      </c:pt>
                      <c:pt idx="3">
                        <c:v>Sub-Saharan Africa</c:v>
                      </c:pt>
                      <c:pt idx="4">
                        <c:v>Middle East &amp; North Africa</c:v>
                      </c:pt>
                      <c:pt idx="5">
                        <c:v>Latin America &amp; Caribbean</c:v>
                      </c:pt>
                      <c:pt idx="6">
                        <c:v>South Asia</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5-4844-4A84-AC88-929410C29737}"/>
                  </c:ext>
                </c:extLst>
              </c15:ser>
            </c15:filteredBarSeries>
          </c:ext>
        </c:extLst>
      </c:barChart>
      <c:lineChart>
        <c:grouping val="standard"/>
        <c:varyColors val="0"/>
        <c:ser>
          <c:idx val="2"/>
          <c:order val="2"/>
          <c:tx>
            <c:strRef>
              <c:f>Sheet1!$C$2</c:f>
              <c:strCache>
                <c:ptCount val="1"/>
                <c:pt idx="0">
                  <c:v>Average Quality of judicial processes index (0-18) (18=best)</c:v>
                </c:pt>
              </c:strCache>
            </c:strRef>
          </c:tx>
          <c:spPr>
            <a:ln w="28575" cap="rnd">
              <a:solidFill>
                <a:schemeClr val="accent3"/>
              </a:solidFill>
              <a:round/>
            </a:ln>
            <a:effectLst/>
          </c:spPr>
          <c:marker>
            <c:symbol val="none"/>
          </c:marker>
          <c:dLbls>
            <c:dLbl>
              <c:idx val="3"/>
              <c:layout>
                <c:manualLayout>
                  <c:x val="3.0113260298984364E-2"/>
                  <c:y val="6.5078603408882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44-4A84-AC88-929410C29737}"/>
                </c:ext>
              </c:extLst>
            </c:dLbl>
            <c:dLbl>
              <c:idx val="4"/>
              <c:layout>
                <c:manualLayout>
                  <c:x val="1.8115942028985508E-2"/>
                  <c:y val="5.54542074184997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54-42CC-AD55-E5300B998F0A}"/>
                </c:ext>
              </c:extLst>
            </c:dLbl>
            <c:dLbl>
              <c:idx val="5"/>
              <c:layout>
                <c:manualLayout>
                  <c:x val="1.1154285062193224E-2"/>
                  <c:y val="0.1175656774996563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844-4A84-AC88-929410C29737}"/>
                </c:ext>
              </c:extLst>
            </c:dLbl>
            <c:dLbl>
              <c:idx val="6"/>
              <c:layout>
                <c:manualLayout>
                  <c:x val="-6.5217296207539271E-2"/>
                  <c:y val="5.6443328465864979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2891832229580563E-2"/>
                      <c:h val="0.10467286755318728"/>
                    </c:manualLayout>
                  </c15:layout>
                </c:ext>
                <c:ext xmlns:c16="http://schemas.microsoft.com/office/drawing/2014/chart" uri="{C3380CC4-5D6E-409C-BE32-E72D297353CC}">
                  <c16:uniqueId val="{00000003-4844-4A84-AC88-929410C2973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Sheet1!$A$3:$A$9</c:f>
              <c:strCache>
                <c:ptCount val="7"/>
                <c:pt idx="0">
                  <c:v>East Asia &amp; Pacific</c:v>
                </c:pt>
                <c:pt idx="1">
                  <c:v>High income: OECD</c:v>
                </c:pt>
                <c:pt idx="2">
                  <c:v>Europe &amp; Central Asia</c:v>
                </c:pt>
                <c:pt idx="3">
                  <c:v>Sub-Saharan Africa</c:v>
                </c:pt>
                <c:pt idx="4">
                  <c:v>Middle East &amp; North Africa</c:v>
                </c:pt>
                <c:pt idx="5">
                  <c:v>Latin America &amp; Caribbean</c:v>
                </c:pt>
                <c:pt idx="6">
                  <c:v>South Asia</c:v>
                </c:pt>
              </c:strCache>
            </c:strRef>
          </c:cat>
          <c:val>
            <c:numRef>
              <c:f>Sheet1!$C$3:$C$9</c:f>
              <c:numCache>
                <c:formatCode>0.00</c:formatCode>
                <c:ptCount val="7"/>
                <c:pt idx="0">
                  <c:v>8.5299999999999994</c:v>
                </c:pt>
                <c:pt idx="1">
                  <c:v>12.01</c:v>
                </c:pt>
                <c:pt idx="2">
                  <c:v>11.26</c:v>
                </c:pt>
                <c:pt idx="3">
                  <c:v>7.42</c:v>
                </c:pt>
                <c:pt idx="4">
                  <c:v>7.76</c:v>
                </c:pt>
                <c:pt idx="5">
                  <c:v>8.89</c:v>
                </c:pt>
                <c:pt idx="6">
                  <c:v>7.5</c:v>
                </c:pt>
              </c:numCache>
            </c:numRef>
          </c:val>
          <c:smooth val="0"/>
          <c:extLst>
            <c:ext xmlns:c16="http://schemas.microsoft.com/office/drawing/2014/chart" uri="{C3380CC4-5D6E-409C-BE32-E72D297353CC}">
              <c16:uniqueId val="{00000004-4844-4A84-AC88-929410C29737}"/>
            </c:ext>
          </c:extLst>
        </c:ser>
        <c:dLbls>
          <c:showLegendKey val="0"/>
          <c:showVal val="0"/>
          <c:showCatName val="0"/>
          <c:showSerName val="0"/>
          <c:showPercent val="0"/>
          <c:showBubbleSize val="0"/>
        </c:dLbls>
        <c:marker val="1"/>
        <c:smooth val="0"/>
        <c:axId val="755331583"/>
        <c:axId val="955921007"/>
      </c:lineChart>
      <c:catAx>
        <c:axId val="1983998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6539199"/>
        <c:crossesAt val="0"/>
        <c:auto val="1"/>
        <c:lblAlgn val="ctr"/>
        <c:lblOffset val="100"/>
        <c:noMultiLvlLbl val="0"/>
      </c:catAx>
      <c:valAx>
        <c:axId val="1766539199"/>
        <c:scaling>
          <c:orientation val="minMax"/>
          <c:max val="1200"/>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3998175"/>
        <c:crosses val="autoZero"/>
        <c:crossBetween val="between"/>
        <c:majorUnit val="500"/>
        <c:minorUnit val="100"/>
      </c:valAx>
      <c:valAx>
        <c:axId val="955921007"/>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5331583"/>
        <c:crosses val="max"/>
        <c:crossBetween val="between"/>
        <c:minorUnit val="0.5"/>
      </c:valAx>
      <c:catAx>
        <c:axId val="755331583"/>
        <c:scaling>
          <c:orientation val="minMax"/>
        </c:scaling>
        <c:delete val="1"/>
        <c:axPos val="b"/>
        <c:numFmt formatCode="General" sourceLinked="1"/>
        <c:majorTickMark val="out"/>
        <c:minorTickMark val="none"/>
        <c:tickLblPos val="nextTo"/>
        <c:crossAx val="95592100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00B9A6-0026-40E5-9743-A70203743DD8}"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en-US"/>
        </a:p>
      </dgm:t>
    </dgm:pt>
    <dgm:pt modelId="{029A9AEC-0FB8-4C0C-9413-FC464FD70B06}">
      <dgm:prSet phldrT="[Text]" custT="1"/>
      <dgm:spPr>
        <a:xfrm>
          <a:off x="4038235" y="1004040"/>
          <a:ext cx="2439128" cy="2439128"/>
        </a:xfrm>
        <a:prstGeom prst="ellipse">
          <a:avLst/>
        </a:prstGeom>
        <a:solidFill>
          <a:srgbClr val="C0504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2000" dirty="0">
              <a:solidFill>
                <a:sysClr val="windowText" lastClr="000000"/>
              </a:solidFill>
              <a:latin typeface="Arial" panose="020B0604020202020204" pitchFamily="34" charset="0"/>
              <a:ea typeface="+mn-ea"/>
              <a:cs typeface="Arial" panose="020B0604020202020204" pitchFamily="34" charset="0"/>
            </a:rPr>
            <a:t>Building Control Holistic System</a:t>
          </a:r>
        </a:p>
      </dgm:t>
    </dgm:pt>
    <dgm:pt modelId="{FF03E321-52C4-4F19-9610-C5F9E7BBA1B7}" type="parTrans" cxnId="{113DA242-0F48-4014-83DE-7CDEFCCB2DD3}">
      <dgm:prSet/>
      <dgm:spPr/>
      <dgm:t>
        <a:bodyPr/>
        <a:lstStyle/>
        <a:p>
          <a:endParaRPr lang="en-US">
            <a:latin typeface="Arial" panose="020B0604020202020204" pitchFamily="34" charset="0"/>
            <a:cs typeface="Arial" panose="020B0604020202020204" pitchFamily="34" charset="0"/>
          </a:endParaRPr>
        </a:p>
      </dgm:t>
    </dgm:pt>
    <dgm:pt modelId="{F9012E61-4056-421C-B021-350101677541}" type="sibTrans" cxnId="{113DA242-0F48-4014-83DE-7CDEFCCB2DD3}">
      <dgm:prSet/>
      <dgm:spPr/>
      <dgm:t>
        <a:bodyPr/>
        <a:lstStyle/>
        <a:p>
          <a:endParaRPr lang="en-US">
            <a:latin typeface="Arial" panose="020B0604020202020204" pitchFamily="34" charset="0"/>
            <a:cs typeface="Arial" panose="020B0604020202020204" pitchFamily="34" charset="0"/>
          </a:endParaRPr>
        </a:p>
      </dgm:t>
    </dgm:pt>
    <dgm:pt modelId="{63D34467-6CE6-4985-BF24-49E552CC659F}">
      <dgm:prSet phldrT="[Text]"/>
      <dgm:spPr>
        <a:xfrm>
          <a:off x="5693727" y="285954"/>
          <a:ext cx="1219564" cy="1219564"/>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Text" lastClr="000000"/>
              </a:solidFill>
              <a:latin typeface="Arial" panose="020B0604020202020204" pitchFamily="34" charset="0"/>
              <a:ea typeface="+mn-ea"/>
              <a:cs typeface="Arial" panose="020B0604020202020204" pitchFamily="34" charset="0"/>
            </a:rPr>
            <a:t>2. Consolidated Legislative Hierarchy</a:t>
          </a:r>
        </a:p>
      </dgm:t>
    </dgm:pt>
    <dgm:pt modelId="{A0E1C0BF-8055-4D39-B6FF-56DF2C9512DC}" type="parTrans" cxnId="{1D3B6133-C6D5-4A2C-A47B-AFC929E0D55E}">
      <dgm:prSet/>
      <dgm:spPr/>
      <dgm:t>
        <a:bodyPr/>
        <a:lstStyle/>
        <a:p>
          <a:endParaRPr lang="en-US">
            <a:latin typeface="Arial" panose="020B0604020202020204" pitchFamily="34" charset="0"/>
            <a:cs typeface="Arial" panose="020B0604020202020204" pitchFamily="34" charset="0"/>
          </a:endParaRPr>
        </a:p>
      </dgm:t>
    </dgm:pt>
    <dgm:pt modelId="{F6B034FE-9059-4C95-8C8B-DEA3BF725086}" type="sibTrans" cxnId="{1D3B6133-C6D5-4A2C-A47B-AFC929E0D55E}">
      <dgm:prSet/>
      <dgm:spPr/>
      <dgm:t>
        <a:bodyPr/>
        <a:lstStyle/>
        <a:p>
          <a:endParaRPr lang="en-US">
            <a:latin typeface="Arial" panose="020B0604020202020204" pitchFamily="34" charset="0"/>
            <a:cs typeface="Arial" panose="020B0604020202020204" pitchFamily="34" charset="0"/>
          </a:endParaRPr>
        </a:p>
      </dgm:t>
    </dgm:pt>
    <dgm:pt modelId="{B531223C-6C0D-4653-B73D-A34693DED0BE}">
      <dgm:prSet phldrT="[Text]"/>
      <dgm:spPr>
        <a:xfrm>
          <a:off x="4134194" y="3059007"/>
          <a:ext cx="1219564" cy="1219564"/>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Text" lastClr="000000"/>
              </a:solidFill>
              <a:latin typeface="Arial" panose="020B0604020202020204" pitchFamily="34" charset="0"/>
              <a:ea typeface="+mn-ea"/>
              <a:cs typeface="Arial" panose="020B0604020202020204" pitchFamily="34" charset="0"/>
            </a:rPr>
            <a:t>6. Effective Licensing and Probity Regime</a:t>
          </a:r>
        </a:p>
      </dgm:t>
    </dgm:pt>
    <dgm:pt modelId="{82D1DE96-EE84-47AC-A957-E15733608AB6}" type="parTrans" cxnId="{A02E4766-06C9-478D-A4A9-A052377F005A}">
      <dgm:prSet/>
      <dgm:spPr/>
      <dgm:t>
        <a:bodyPr/>
        <a:lstStyle/>
        <a:p>
          <a:endParaRPr lang="en-US">
            <a:latin typeface="Arial" panose="020B0604020202020204" pitchFamily="34" charset="0"/>
            <a:cs typeface="Arial" panose="020B0604020202020204" pitchFamily="34" charset="0"/>
          </a:endParaRPr>
        </a:p>
      </dgm:t>
    </dgm:pt>
    <dgm:pt modelId="{14CAD1C2-9540-419E-AD7D-EDC953BB47B6}" type="sibTrans" cxnId="{A02E4766-06C9-478D-A4A9-A052377F005A}">
      <dgm:prSet/>
      <dgm:spPr/>
      <dgm:t>
        <a:bodyPr/>
        <a:lstStyle/>
        <a:p>
          <a:endParaRPr lang="en-US">
            <a:latin typeface="Arial" panose="020B0604020202020204" pitchFamily="34" charset="0"/>
            <a:cs typeface="Arial" panose="020B0604020202020204" pitchFamily="34" charset="0"/>
          </a:endParaRPr>
        </a:p>
      </dgm:t>
    </dgm:pt>
    <dgm:pt modelId="{EA8F48F9-0744-470E-AA78-70A6BACBFEC7}">
      <dgm:prSet phldrT="[Text]"/>
      <dgm:spPr>
        <a:xfrm>
          <a:off x="3091984" y="1387154"/>
          <a:ext cx="1219564" cy="1219564"/>
        </a:xfrm>
        <a:prstGeom prst="ellipse">
          <a:avLst/>
        </a:prstGeom>
        <a:solidFill>
          <a:srgbClr val="8064A2">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Text" lastClr="000000"/>
              </a:solidFill>
              <a:latin typeface="Arial" panose="020B0604020202020204" pitchFamily="34" charset="0"/>
              <a:ea typeface="+mn-ea"/>
              <a:cs typeface="Arial" panose="020B0604020202020204" pitchFamily="34" charset="0"/>
            </a:rPr>
            <a:t>8. Liability, Accountability &amp; Indemnification Systems</a:t>
          </a:r>
        </a:p>
      </dgm:t>
    </dgm:pt>
    <dgm:pt modelId="{FCC49DB2-6BF1-4D87-A211-F55FE61D3F4A}" type="parTrans" cxnId="{E1B305E8-6F59-4E1B-A690-06B43CE9E02E}">
      <dgm:prSet/>
      <dgm:spPr/>
      <dgm:t>
        <a:bodyPr/>
        <a:lstStyle/>
        <a:p>
          <a:endParaRPr lang="en-US">
            <a:latin typeface="Arial" panose="020B0604020202020204" pitchFamily="34" charset="0"/>
            <a:cs typeface="Arial" panose="020B0604020202020204" pitchFamily="34" charset="0"/>
          </a:endParaRPr>
        </a:p>
      </dgm:t>
    </dgm:pt>
    <dgm:pt modelId="{2E91F9E6-A414-4202-ABB9-C7534EC11808}" type="sibTrans" cxnId="{E1B305E8-6F59-4E1B-A690-06B43CE9E02E}">
      <dgm:prSet/>
      <dgm:spPr/>
      <dgm:t>
        <a:bodyPr/>
        <a:lstStyle/>
        <a:p>
          <a:endParaRPr lang="en-US">
            <a:latin typeface="Arial" panose="020B0604020202020204" pitchFamily="34" charset="0"/>
            <a:cs typeface="Arial" panose="020B0604020202020204" pitchFamily="34" charset="0"/>
          </a:endParaRPr>
        </a:p>
      </dgm:t>
    </dgm:pt>
    <dgm:pt modelId="{0B2B9869-A944-4065-8BF7-87610620A433}">
      <dgm:prSet phldrT="[Text]"/>
      <dgm:spPr>
        <a:xfrm>
          <a:off x="3310807" y="2407951"/>
          <a:ext cx="1219564" cy="1219564"/>
        </a:xfrm>
        <a:prstGeom prst="ellipse">
          <a:avLst/>
        </a:prstGeom>
        <a:solidFill>
          <a:srgbClr val="F79646">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Text" lastClr="000000"/>
              </a:solidFill>
              <a:latin typeface="Arial" panose="020B0604020202020204" pitchFamily="34" charset="0"/>
              <a:ea typeface="+mn-ea"/>
              <a:cs typeface="Arial" panose="020B0604020202020204" pitchFamily="34" charset="0"/>
            </a:rPr>
            <a:t>7. Effective Product Assurance Frameworks</a:t>
          </a:r>
        </a:p>
      </dgm:t>
    </dgm:pt>
    <dgm:pt modelId="{434B9A64-5FCE-4DB8-9444-525510D71DD8}" type="parTrans" cxnId="{9E299BDA-5DC8-4A59-8DC2-EB456CD5FF6C}">
      <dgm:prSet/>
      <dgm:spPr/>
      <dgm:t>
        <a:bodyPr/>
        <a:lstStyle/>
        <a:p>
          <a:endParaRPr lang="en-US">
            <a:latin typeface="Arial" panose="020B0604020202020204" pitchFamily="34" charset="0"/>
            <a:cs typeface="Arial" panose="020B0604020202020204" pitchFamily="34" charset="0"/>
          </a:endParaRPr>
        </a:p>
      </dgm:t>
    </dgm:pt>
    <dgm:pt modelId="{CFC83CEB-3AA0-45AE-AD61-5E861C3C4AAC}" type="sibTrans" cxnId="{9E299BDA-5DC8-4A59-8DC2-EB456CD5FF6C}">
      <dgm:prSet/>
      <dgm:spPr/>
      <dgm:t>
        <a:bodyPr/>
        <a:lstStyle/>
        <a:p>
          <a:endParaRPr lang="en-US">
            <a:latin typeface="Arial" panose="020B0604020202020204" pitchFamily="34" charset="0"/>
            <a:cs typeface="Arial" panose="020B0604020202020204" pitchFamily="34" charset="0"/>
          </a:endParaRPr>
        </a:p>
      </dgm:t>
    </dgm:pt>
    <dgm:pt modelId="{1D5CC65B-713E-426C-B325-92C23406EF2B}">
      <dgm:prSet phldrT="[Text]"/>
      <dgm:spPr>
        <a:xfrm>
          <a:off x="6210658" y="1267553"/>
          <a:ext cx="1219564" cy="1219564"/>
        </a:xfrm>
        <a:prstGeom prst="ellipse">
          <a:avLst/>
        </a:prstGeom>
        <a:solidFill>
          <a:srgbClr val="8064A2">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Text" lastClr="000000"/>
              </a:solidFill>
              <a:latin typeface="Arial" panose="020B0604020202020204" pitchFamily="34" charset="0"/>
              <a:ea typeface="+mn-ea"/>
              <a:cs typeface="Arial" panose="020B0604020202020204" pitchFamily="34" charset="0"/>
            </a:rPr>
            <a:t>3. Risk-based Building Code &amp; Building Classifications</a:t>
          </a:r>
        </a:p>
      </dgm:t>
    </dgm:pt>
    <dgm:pt modelId="{CF995E63-DDC4-4055-8B77-AC577499CA59}" type="parTrans" cxnId="{2E676490-19A9-4B97-B4DB-D5A7E1F1D96A}">
      <dgm:prSet/>
      <dgm:spPr/>
      <dgm:t>
        <a:bodyPr/>
        <a:lstStyle/>
        <a:p>
          <a:endParaRPr lang="en-US">
            <a:latin typeface="Arial" panose="020B0604020202020204" pitchFamily="34" charset="0"/>
            <a:cs typeface="Arial" panose="020B0604020202020204" pitchFamily="34" charset="0"/>
          </a:endParaRPr>
        </a:p>
      </dgm:t>
    </dgm:pt>
    <dgm:pt modelId="{10761E02-DC11-40E3-9A27-F1BDA2D7A137}" type="sibTrans" cxnId="{2E676490-19A9-4B97-B4DB-D5A7E1F1D96A}">
      <dgm:prSet/>
      <dgm:spPr/>
      <dgm:t>
        <a:bodyPr/>
        <a:lstStyle/>
        <a:p>
          <a:endParaRPr lang="en-US">
            <a:latin typeface="Arial" panose="020B0604020202020204" pitchFamily="34" charset="0"/>
            <a:cs typeface="Arial" panose="020B0604020202020204" pitchFamily="34" charset="0"/>
          </a:endParaRPr>
        </a:p>
      </dgm:t>
    </dgm:pt>
    <dgm:pt modelId="{69BA6E25-8E47-40A3-A354-3C59142EB215}">
      <dgm:prSet phldrT="[Text]"/>
      <dgm:spPr>
        <a:xfrm>
          <a:off x="4642424" y="17927"/>
          <a:ext cx="1219564" cy="1219564"/>
        </a:xfrm>
        <a:prstGeom prst="ellipse">
          <a:avLst/>
        </a:prstGeom>
        <a:solidFill>
          <a:srgbClr val="4BACC6">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Text" lastClr="000000"/>
              </a:solidFill>
              <a:latin typeface="Arial" panose="020B0604020202020204" pitchFamily="34" charset="0"/>
              <a:ea typeface="+mn-ea"/>
              <a:cs typeface="Arial" panose="020B0604020202020204" pitchFamily="34" charset="0"/>
            </a:rPr>
            <a:t>1. Central Government Regulators ('CGR') and Administrative Bodies</a:t>
          </a:r>
        </a:p>
      </dgm:t>
    </dgm:pt>
    <dgm:pt modelId="{DEE458FC-A253-47C4-AB96-7EF3F10D0035}" type="parTrans" cxnId="{AD6B4F64-374B-4334-A289-99FEC241F302}">
      <dgm:prSet/>
      <dgm:spPr/>
      <dgm:t>
        <a:bodyPr/>
        <a:lstStyle/>
        <a:p>
          <a:endParaRPr lang="en-US">
            <a:latin typeface="Arial" panose="020B0604020202020204" pitchFamily="34" charset="0"/>
            <a:cs typeface="Arial" panose="020B0604020202020204" pitchFamily="34" charset="0"/>
          </a:endParaRPr>
        </a:p>
      </dgm:t>
    </dgm:pt>
    <dgm:pt modelId="{DBAB2C00-9C43-404C-BDD5-E82C117A8ABA}" type="sibTrans" cxnId="{AD6B4F64-374B-4334-A289-99FEC241F302}">
      <dgm:prSet/>
      <dgm:spPr/>
      <dgm:t>
        <a:bodyPr/>
        <a:lstStyle/>
        <a:p>
          <a:endParaRPr lang="en-US">
            <a:latin typeface="Arial" panose="020B0604020202020204" pitchFamily="34" charset="0"/>
            <a:cs typeface="Arial" panose="020B0604020202020204" pitchFamily="34" charset="0"/>
          </a:endParaRPr>
        </a:p>
      </dgm:t>
    </dgm:pt>
    <dgm:pt modelId="{3A106F6D-F69C-472C-BF2C-6BE977AEFB16}">
      <dgm:prSet phldrT="[Text]"/>
      <dgm:spPr>
        <a:xfrm>
          <a:off x="5293456" y="3035495"/>
          <a:ext cx="1219564" cy="1219564"/>
        </a:xfrm>
        <a:prstGeom prst="ellipse">
          <a:avLst/>
        </a:prstGeom>
        <a:solidFill>
          <a:srgbClr val="F79646">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Text" lastClr="000000"/>
              </a:solidFill>
              <a:latin typeface="Arial" panose="020B0604020202020204" pitchFamily="34" charset="0"/>
              <a:ea typeface="+mn-ea"/>
              <a:cs typeface="Arial" panose="020B0604020202020204" pitchFamily="34" charset="0"/>
            </a:rPr>
            <a:t>5. Sustainable Funding  for Building Regulation</a:t>
          </a:r>
        </a:p>
      </dgm:t>
    </dgm:pt>
    <dgm:pt modelId="{1F7D7C06-5EA5-456B-8E02-653F541B576E}" type="parTrans" cxnId="{19664A7F-32D1-4B81-A4C4-8288FFE31671}">
      <dgm:prSet/>
      <dgm:spPr/>
      <dgm:t>
        <a:bodyPr/>
        <a:lstStyle/>
        <a:p>
          <a:endParaRPr lang="en-US">
            <a:latin typeface="Arial" panose="020B0604020202020204" pitchFamily="34" charset="0"/>
            <a:cs typeface="Arial" panose="020B0604020202020204" pitchFamily="34" charset="0"/>
          </a:endParaRPr>
        </a:p>
      </dgm:t>
    </dgm:pt>
    <dgm:pt modelId="{4DC8FB76-051A-4083-901C-E379A56080F2}" type="sibTrans" cxnId="{19664A7F-32D1-4B81-A4C4-8288FFE31671}">
      <dgm:prSet/>
      <dgm:spPr/>
      <dgm:t>
        <a:bodyPr/>
        <a:lstStyle/>
        <a:p>
          <a:endParaRPr lang="en-US">
            <a:latin typeface="Arial" panose="020B0604020202020204" pitchFamily="34" charset="0"/>
            <a:cs typeface="Arial" panose="020B0604020202020204" pitchFamily="34" charset="0"/>
          </a:endParaRPr>
        </a:p>
      </dgm:t>
    </dgm:pt>
    <dgm:pt modelId="{1F63F7C4-2194-4DEC-9AB7-35F7E005370F}">
      <dgm:prSet phldrT="[Text]"/>
      <dgm:spPr>
        <a:xfrm>
          <a:off x="6095039" y="2332822"/>
          <a:ext cx="1219564" cy="1219564"/>
        </a:xfrm>
        <a:prstGeom prst="ellipse">
          <a:avLst/>
        </a:prstGeom>
        <a:solidFill>
          <a:srgbClr val="C0504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Text" lastClr="000000"/>
              </a:solidFill>
              <a:latin typeface="Arial" panose="020B0604020202020204" pitchFamily="34" charset="0"/>
              <a:ea typeface="+mn-ea"/>
              <a:cs typeface="Arial" panose="020B0604020202020204" pitchFamily="34" charset="0"/>
            </a:rPr>
            <a:t>4. A Robust Building Inspection Regime</a:t>
          </a:r>
        </a:p>
      </dgm:t>
    </dgm:pt>
    <dgm:pt modelId="{95DC9057-53FD-45B5-BAA6-28AE94385134}" type="parTrans" cxnId="{8FF03D1D-CB12-45B9-BB72-4A869122481C}">
      <dgm:prSet/>
      <dgm:spPr/>
      <dgm:t>
        <a:bodyPr/>
        <a:lstStyle/>
        <a:p>
          <a:endParaRPr lang="en-US">
            <a:latin typeface="Arial" panose="020B0604020202020204" pitchFamily="34" charset="0"/>
            <a:cs typeface="Arial" panose="020B0604020202020204" pitchFamily="34" charset="0"/>
          </a:endParaRPr>
        </a:p>
      </dgm:t>
    </dgm:pt>
    <dgm:pt modelId="{2A18814D-EA9B-4475-B152-7B2ECBFC29E0}" type="sibTrans" cxnId="{8FF03D1D-CB12-45B9-BB72-4A869122481C}">
      <dgm:prSet/>
      <dgm:spPr/>
      <dgm:t>
        <a:bodyPr/>
        <a:lstStyle/>
        <a:p>
          <a:endParaRPr lang="en-US">
            <a:latin typeface="Arial" panose="020B0604020202020204" pitchFamily="34" charset="0"/>
            <a:cs typeface="Arial" panose="020B0604020202020204" pitchFamily="34" charset="0"/>
          </a:endParaRPr>
        </a:p>
      </dgm:t>
    </dgm:pt>
    <dgm:pt modelId="{FA91B2B3-1BC6-4C48-8EE0-3BC0B9FFEC23}">
      <dgm:prSet/>
      <dgm:spPr>
        <a:xfrm>
          <a:off x="3614169" y="405836"/>
          <a:ext cx="1219564" cy="1219564"/>
        </a:xfrm>
        <a:prstGeom prst="ellipse">
          <a:avLst/>
        </a:prstGeom>
        <a:solidFill>
          <a:srgbClr val="4BACC6">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Text" lastClr="000000"/>
              </a:solidFill>
              <a:latin typeface="Arial" panose="020B0604020202020204" pitchFamily="34" charset="0"/>
              <a:ea typeface="+mn-ea"/>
              <a:cs typeface="Arial" panose="020B0604020202020204" pitchFamily="34" charset="0"/>
            </a:rPr>
            <a:t>9. Efficient</a:t>
          </a:r>
          <a:r>
            <a:rPr lang="en-US" baseline="0">
              <a:solidFill>
                <a:sysClr val="windowText" lastClr="000000"/>
              </a:solidFill>
              <a:latin typeface="Arial" panose="020B0604020202020204" pitchFamily="34" charset="0"/>
              <a:ea typeface="+mn-ea"/>
              <a:cs typeface="Arial" panose="020B0604020202020204" pitchFamily="34" charset="0"/>
            </a:rPr>
            <a:t> Conflict Resolution Systems</a:t>
          </a:r>
          <a:endParaRPr lang="en-US">
            <a:solidFill>
              <a:sysClr val="windowText" lastClr="000000"/>
            </a:solidFill>
            <a:latin typeface="Arial" panose="020B0604020202020204" pitchFamily="34" charset="0"/>
            <a:ea typeface="+mn-ea"/>
            <a:cs typeface="Arial" panose="020B0604020202020204" pitchFamily="34" charset="0"/>
          </a:endParaRPr>
        </a:p>
      </dgm:t>
    </dgm:pt>
    <dgm:pt modelId="{F66F3FD4-39CD-4AE4-959A-C2C6368E865E}" type="parTrans" cxnId="{D451BCA4-9629-4476-9648-E12812903622}">
      <dgm:prSet/>
      <dgm:spPr/>
      <dgm:t>
        <a:bodyPr/>
        <a:lstStyle/>
        <a:p>
          <a:endParaRPr lang="en-US">
            <a:latin typeface="Arial" panose="020B0604020202020204" pitchFamily="34" charset="0"/>
            <a:cs typeface="Arial" panose="020B0604020202020204" pitchFamily="34" charset="0"/>
          </a:endParaRPr>
        </a:p>
      </dgm:t>
    </dgm:pt>
    <dgm:pt modelId="{FF499397-819A-48A2-BABC-F1C0CAC81589}" type="sibTrans" cxnId="{D451BCA4-9629-4476-9648-E12812903622}">
      <dgm:prSet/>
      <dgm:spPr/>
      <dgm:t>
        <a:bodyPr/>
        <a:lstStyle/>
        <a:p>
          <a:endParaRPr lang="en-US">
            <a:latin typeface="Arial" panose="020B0604020202020204" pitchFamily="34" charset="0"/>
            <a:cs typeface="Arial" panose="020B0604020202020204" pitchFamily="34" charset="0"/>
          </a:endParaRPr>
        </a:p>
      </dgm:t>
    </dgm:pt>
    <dgm:pt modelId="{448A7414-7BDE-4888-96BB-F52DD22B29AA}" type="pres">
      <dgm:prSet presAssocID="{7600B9A6-0026-40E5-9743-A70203743DD8}" presName="composite" presStyleCnt="0">
        <dgm:presLayoutVars>
          <dgm:chMax val="1"/>
          <dgm:dir/>
          <dgm:resizeHandles val="exact"/>
        </dgm:presLayoutVars>
      </dgm:prSet>
      <dgm:spPr/>
    </dgm:pt>
    <dgm:pt modelId="{7DA04285-B5A0-4E80-B8A5-29B16AD05057}" type="pres">
      <dgm:prSet presAssocID="{7600B9A6-0026-40E5-9743-A70203743DD8}" presName="radial" presStyleCnt="0">
        <dgm:presLayoutVars>
          <dgm:animLvl val="ctr"/>
        </dgm:presLayoutVars>
      </dgm:prSet>
      <dgm:spPr/>
    </dgm:pt>
    <dgm:pt modelId="{46415807-CF18-4D83-B0C7-42975EF54FC3}" type="pres">
      <dgm:prSet presAssocID="{029A9AEC-0FB8-4C0C-9413-FC464FD70B06}" presName="centerShape" presStyleLbl="vennNode1" presStyleIdx="0" presStyleCnt="10" custScaleX="138545"/>
      <dgm:spPr/>
    </dgm:pt>
    <dgm:pt modelId="{A16B4D1E-F1ED-4C1B-92B8-927A831F532E}" type="pres">
      <dgm:prSet presAssocID="{63D34467-6CE6-4985-BF24-49E552CC659F}" presName="node" presStyleLbl="vennNode1" presStyleIdx="1" presStyleCnt="10" custRadScaleRad="106321" custRadScaleInc="95552">
        <dgm:presLayoutVars>
          <dgm:bulletEnabled val="1"/>
        </dgm:presLayoutVars>
      </dgm:prSet>
      <dgm:spPr/>
    </dgm:pt>
    <dgm:pt modelId="{095C866B-B9F5-4A55-BEDC-55BD055F3D28}" type="pres">
      <dgm:prSet presAssocID="{1D5CC65B-713E-426C-B325-92C23406EF2B}" presName="node" presStyleLbl="vennNode1" presStyleIdx="2" presStyleCnt="10" custRadScaleRad="100682" custRadScaleInc="93764">
        <dgm:presLayoutVars>
          <dgm:bulletEnabled val="1"/>
        </dgm:presLayoutVars>
      </dgm:prSet>
      <dgm:spPr/>
    </dgm:pt>
    <dgm:pt modelId="{A1B92ADD-D94E-4C38-AFFF-5160876378AF}" type="pres">
      <dgm:prSet presAssocID="{69BA6E25-8E47-40A3-A354-3C59142EB215}" presName="node" presStyleLbl="vennNode1" presStyleIdx="3" presStyleCnt="10" custRadScaleRad="100390" custRadScaleInc="-200502">
        <dgm:presLayoutVars>
          <dgm:bulletEnabled val="1"/>
        </dgm:presLayoutVars>
      </dgm:prSet>
      <dgm:spPr/>
    </dgm:pt>
    <dgm:pt modelId="{CB47D0F8-C310-4207-B245-0575B6BA17F0}" type="pres">
      <dgm:prSet presAssocID="{3A106F6D-F69C-472C-BF2C-6BE977AEFB16}" presName="node" presStyleLbl="vennNode1" presStyleIdx="4" presStyleCnt="10" custRadScaleRad="98215" custRadScaleInc="88955">
        <dgm:presLayoutVars>
          <dgm:bulletEnabled val="1"/>
        </dgm:presLayoutVars>
      </dgm:prSet>
      <dgm:spPr/>
    </dgm:pt>
    <dgm:pt modelId="{EC9288FE-B367-44EF-9A8B-548E37B5A540}" type="pres">
      <dgm:prSet presAssocID="{1F63F7C4-2194-4DEC-9AB7-35F7E005370F}" presName="node" presStyleLbl="vennNode1" presStyleIdx="5" presStyleCnt="10" custRadScaleRad="101642" custRadScaleInc="-108945">
        <dgm:presLayoutVars>
          <dgm:bulletEnabled val="1"/>
        </dgm:presLayoutVars>
      </dgm:prSet>
      <dgm:spPr/>
    </dgm:pt>
    <dgm:pt modelId="{8D1D7937-82FF-48B2-B453-F3A0D4768669}" type="pres">
      <dgm:prSet presAssocID="{B531223C-6C0D-4653-B73D-A34693DED0BE}" presName="node" presStyleLbl="vennNode1" presStyleIdx="6" presStyleCnt="10" custRadScaleRad="96484" custRadScaleInc="-1069">
        <dgm:presLayoutVars>
          <dgm:bulletEnabled val="1"/>
        </dgm:presLayoutVars>
      </dgm:prSet>
      <dgm:spPr/>
    </dgm:pt>
    <dgm:pt modelId="{25901DC4-37F8-4488-8A5F-2E2AB5E362BF}" type="pres">
      <dgm:prSet presAssocID="{EA8F48F9-0744-470E-AA78-70A6BACBFEC7}" presName="node" presStyleLbl="vennNode1" presStyleIdx="7" presStyleCnt="10" custRadScaleRad="98915" custRadScaleInc="95720">
        <dgm:presLayoutVars>
          <dgm:bulletEnabled val="1"/>
        </dgm:presLayoutVars>
      </dgm:prSet>
      <dgm:spPr/>
    </dgm:pt>
    <dgm:pt modelId="{6B9E024B-CBEC-47D2-AF5E-A2558F43B97C}" type="pres">
      <dgm:prSet presAssocID="{FA91B2B3-1BC6-4C48-8EE0-3BC0B9FFEC23}" presName="node" presStyleLbl="vennNode1" presStyleIdx="8" presStyleCnt="10" custRadScaleRad="100018" custRadScaleInc="98604">
        <dgm:presLayoutVars>
          <dgm:bulletEnabled val="1"/>
        </dgm:presLayoutVars>
      </dgm:prSet>
      <dgm:spPr/>
    </dgm:pt>
    <dgm:pt modelId="{D2ADE9A3-E8B3-4244-AE7F-9EE7A085F2C7}" type="pres">
      <dgm:prSet presAssocID="{0B2B9869-A944-4065-8BF7-87610620A433}" presName="node" presStyleLbl="vennNode1" presStyleIdx="9" presStyleCnt="10" custRadScaleRad="97832" custRadScaleInc="-201762">
        <dgm:presLayoutVars>
          <dgm:bulletEnabled val="1"/>
        </dgm:presLayoutVars>
      </dgm:prSet>
      <dgm:spPr/>
    </dgm:pt>
  </dgm:ptLst>
  <dgm:cxnLst>
    <dgm:cxn modelId="{67AEA908-42C6-436E-8823-1CDE31FE5AA6}" type="presOf" srcId="{029A9AEC-0FB8-4C0C-9413-FC464FD70B06}" destId="{46415807-CF18-4D83-B0C7-42975EF54FC3}" srcOrd="0" destOrd="0" presId="urn:microsoft.com/office/officeart/2005/8/layout/radial3"/>
    <dgm:cxn modelId="{8FF03D1D-CB12-45B9-BB72-4A869122481C}" srcId="{029A9AEC-0FB8-4C0C-9413-FC464FD70B06}" destId="{1F63F7C4-2194-4DEC-9AB7-35F7E005370F}" srcOrd="4" destOrd="0" parTransId="{95DC9057-53FD-45B5-BAA6-28AE94385134}" sibTransId="{2A18814D-EA9B-4475-B152-7B2ECBFC29E0}"/>
    <dgm:cxn modelId="{6DDAE832-25C8-4CE2-B11D-E7BCFF229EE6}" type="presOf" srcId="{1F63F7C4-2194-4DEC-9AB7-35F7E005370F}" destId="{EC9288FE-B367-44EF-9A8B-548E37B5A540}" srcOrd="0" destOrd="0" presId="urn:microsoft.com/office/officeart/2005/8/layout/radial3"/>
    <dgm:cxn modelId="{1D3B6133-C6D5-4A2C-A47B-AFC929E0D55E}" srcId="{029A9AEC-0FB8-4C0C-9413-FC464FD70B06}" destId="{63D34467-6CE6-4985-BF24-49E552CC659F}" srcOrd="0" destOrd="0" parTransId="{A0E1C0BF-8055-4D39-B6FF-56DF2C9512DC}" sibTransId="{F6B034FE-9059-4C95-8C8B-DEA3BF725086}"/>
    <dgm:cxn modelId="{AC463235-1392-4D3F-A790-C7D16FE46850}" type="presOf" srcId="{FA91B2B3-1BC6-4C48-8EE0-3BC0B9FFEC23}" destId="{6B9E024B-CBEC-47D2-AF5E-A2558F43B97C}" srcOrd="0" destOrd="0" presId="urn:microsoft.com/office/officeart/2005/8/layout/radial3"/>
    <dgm:cxn modelId="{113DA242-0F48-4014-83DE-7CDEFCCB2DD3}" srcId="{7600B9A6-0026-40E5-9743-A70203743DD8}" destId="{029A9AEC-0FB8-4C0C-9413-FC464FD70B06}" srcOrd="0" destOrd="0" parTransId="{FF03E321-52C4-4F19-9610-C5F9E7BBA1B7}" sibTransId="{F9012E61-4056-421C-B021-350101677541}"/>
    <dgm:cxn modelId="{AD6B4F64-374B-4334-A289-99FEC241F302}" srcId="{029A9AEC-0FB8-4C0C-9413-FC464FD70B06}" destId="{69BA6E25-8E47-40A3-A354-3C59142EB215}" srcOrd="2" destOrd="0" parTransId="{DEE458FC-A253-47C4-AB96-7EF3F10D0035}" sibTransId="{DBAB2C00-9C43-404C-BDD5-E82C117A8ABA}"/>
    <dgm:cxn modelId="{A02E4766-06C9-478D-A4A9-A052377F005A}" srcId="{029A9AEC-0FB8-4C0C-9413-FC464FD70B06}" destId="{B531223C-6C0D-4653-B73D-A34693DED0BE}" srcOrd="5" destOrd="0" parTransId="{82D1DE96-EE84-47AC-A957-E15733608AB6}" sibTransId="{14CAD1C2-9540-419E-AD7D-EDC953BB47B6}"/>
    <dgm:cxn modelId="{B9438157-20A4-442B-A637-A63115D4F1D0}" type="presOf" srcId="{B531223C-6C0D-4653-B73D-A34693DED0BE}" destId="{8D1D7937-82FF-48B2-B453-F3A0D4768669}" srcOrd="0" destOrd="0" presId="urn:microsoft.com/office/officeart/2005/8/layout/radial3"/>
    <dgm:cxn modelId="{BDDAB27A-2799-429F-AE89-43C5514DD26C}" type="presOf" srcId="{3A106F6D-F69C-472C-BF2C-6BE977AEFB16}" destId="{CB47D0F8-C310-4207-B245-0575B6BA17F0}" srcOrd="0" destOrd="0" presId="urn:microsoft.com/office/officeart/2005/8/layout/radial3"/>
    <dgm:cxn modelId="{19664A7F-32D1-4B81-A4C4-8288FFE31671}" srcId="{029A9AEC-0FB8-4C0C-9413-FC464FD70B06}" destId="{3A106F6D-F69C-472C-BF2C-6BE977AEFB16}" srcOrd="3" destOrd="0" parTransId="{1F7D7C06-5EA5-456B-8E02-653F541B576E}" sibTransId="{4DC8FB76-051A-4083-901C-E379A56080F2}"/>
    <dgm:cxn modelId="{2E676490-19A9-4B97-B4DB-D5A7E1F1D96A}" srcId="{029A9AEC-0FB8-4C0C-9413-FC464FD70B06}" destId="{1D5CC65B-713E-426C-B325-92C23406EF2B}" srcOrd="1" destOrd="0" parTransId="{CF995E63-DDC4-4055-8B77-AC577499CA59}" sibTransId="{10761E02-DC11-40E3-9A27-F1BDA2D7A137}"/>
    <dgm:cxn modelId="{D451BCA4-9629-4476-9648-E12812903622}" srcId="{029A9AEC-0FB8-4C0C-9413-FC464FD70B06}" destId="{FA91B2B3-1BC6-4C48-8EE0-3BC0B9FFEC23}" srcOrd="7" destOrd="0" parTransId="{F66F3FD4-39CD-4AE4-959A-C2C6368E865E}" sibTransId="{FF499397-819A-48A2-BABC-F1C0CAC81589}"/>
    <dgm:cxn modelId="{3C4E9CAC-D389-4246-AB06-4488A681B1EE}" type="presOf" srcId="{69BA6E25-8E47-40A3-A354-3C59142EB215}" destId="{A1B92ADD-D94E-4C38-AFFF-5160876378AF}" srcOrd="0" destOrd="0" presId="urn:microsoft.com/office/officeart/2005/8/layout/radial3"/>
    <dgm:cxn modelId="{E212C9B2-1FBE-4886-B251-926174ABFFE0}" type="presOf" srcId="{63D34467-6CE6-4985-BF24-49E552CC659F}" destId="{A16B4D1E-F1ED-4C1B-92B8-927A831F532E}" srcOrd="0" destOrd="0" presId="urn:microsoft.com/office/officeart/2005/8/layout/radial3"/>
    <dgm:cxn modelId="{1EC25DD6-9108-451E-ACD7-2154CA5A1C0C}" type="presOf" srcId="{1D5CC65B-713E-426C-B325-92C23406EF2B}" destId="{095C866B-B9F5-4A55-BEDC-55BD055F3D28}" srcOrd="0" destOrd="0" presId="urn:microsoft.com/office/officeart/2005/8/layout/radial3"/>
    <dgm:cxn modelId="{9E299BDA-5DC8-4A59-8DC2-EB456CD5FF6C}" srcId="{029A9AEC-0FB8-4C0C-9413-FC464FD70B06}" destId="{0B2B9869-A944-4065-8BF7-87610620A433}" srcOrd="8" destOrd="0" parTransId="{434B9A64-5FCE-4DB8-9444-525510D71DD8}" sibTransId="{CFC83CEB-3AA0-45AE-AD61-5E861C3C4AAC}"/>
    <dgm:cxn modelId="{3D188AE4-0828-45EC-953F-D1EE95C0057C}" type="presOf" srcId="{0B2B9869-A944-4065-8BF7-87610620A433}" destId="{D2ADE9A3-E8B3-4244-AE7F-9EE7A085F2C7}" srcOrd="0" destOrd="0" presId="urn:microsoft.com/office/officeart/2005/8/layout/radial3"/>
    <dgm:cxn modelId="{E1B305E8-6F59-4E1B-A690-06B43CE9E02E}" srcId="{029A9AEC-0FB8-4C0C-9413-FC464FD70B06}" destId="{EA8F48F9-0744-470E-AA78-70A6BACBFEC7}" srcOrd="6" destOrd="0" parTransId="{FCC49DB2-6BF1-4D87-A211-F55FE61D3F4A}" sibTransId="{2E91F9E6-A414-4202-ABB9-C7534EC11808}"/>
    <dgm:cxn modelId="{CCD0DAEA-9277-47B1-907A-C66F0EF05BD3}" type="presOf" srcId="{EA8F48F9-0744-470E-AA78-70A6BACBFEC7}" destId="{25901DC4-37F8-4488-8A5F-2E2AB5E362BF}" srcOrd="0" destOrd="0" presId="urn:microsoft.com/office/officeart/2005/8/layout/radial3"/>
    <dgm:cxn modelId="{A6913AF0-0061-4493-BDA7-C629F21D9226}" type="presOf" srcId="{7600B9A6-0026-40E5-9743-A70203743DD8}" destId="{448A7414-7BDE-4888-96BB-F52DD22B29AA}" srcOrd="0" destOrd="0" presId="urn:microsoft.com/office/officeart/2005/8/layout/radial3"/>
    <dgm:cxn modelId="{2D1973F8-E286-4894-9EB7-43CC8FD6CD8E}" type="presParOf" srcId="{448A7414-7BDE-4888-96BB-F52DD22B29AA}" destId="{7DA04285-B5A0-4E80-B8A5-29B16AD05057}" srcOrd="0" destOrd="0" presId="urn:microsoft.com/office/officeart/2005/8/layout/radial3"/>
    <dgm:cxn modelId="{27279530-6872-4478-AEA8-4931DEBFB9DE}" type="presParOf" srcId="{7DA04285-B5A0-4E80-B8A5-29B16AD05057}" destId="{46415807-CF18-4D83-B0C7-42975EF54FC3}" srcOrd="0" destOrd="0" presId="urn:microsoft.com/office/officeart/2005/8/layout/radial3"/>
    <dgm:cxn modelId="{D5E4A23D-7EE3-4036-9336-6CF7A128B7BD}" type="presParOf" srcId="{7DA04285-B5A0-4E80-B8A5-29B16AD05057}" destId="{A16B4D1E-F1ED-4C1B-92B8-927A831F532E}" srcOrd="1" destOrd="0" presId="urn:microsoft.com/office/officeart/2005/8/layout/radial3"/>
    <dgm:cxn modelId="{15CF4822-F1EA-4D83-A1F2-476D177C735E}" type="presParOf" srcId="{7DA04285-B5A0-4E80-B8A5-29B16AD05057}" destId="{095C866B-B9F5-4A55-BEDC-55BD055F3D28}" srcOrd="2" destOrd="0" presId="urn:microsoft.com/office/officeart/2005/8/layout/radial3"/>
    <dgm:cxn modelId="{896D5ED7-CC77-46AF-84ED-B5622CAF67B5}" type="presParOf" srcId="{7DA04285-B5A0-4E80-B8A5-29B16AD05057}" destId="{A1B92ADD-D94E-4C38-AFFF-5160876378AF}" srcOrd="3" destOrd="0" presId="urn:microsoft.com/office/officeart/2005/8/layout/radial3"/>
    <dgm:cxn modelId="{4C22B031-EE94-4A16-945A-90346B8E966F}" type="presParOf" srcId="{7DA04285-B5A0-4E80-B8A5-29B16AD05057}" destId="{CB47D0F8-C310-4207-B245-0575B6BA17F0}" srcOrd="4" destOrd="0" presId="urn:microsoft.com/office/officeart/2005/8/layout/radial3"/>
    <dgm:cxn modelId="{E8FFC168-AB02-4BCF-B379-C0ED887443E8}" type="presParOf" srcId="{7DA04285-B5A0-4E80-B8A5-29B16AD05057}" destId="{EC9288FE-B367-44EF-9A8B-548E37B5A540}" srcOrd="5" destOrd="0" presId="urn:microsoft.com/office/officeart/2005/8/layout/radial3"/>
    <dgm:cxn modelId="{26FA6C15-861D-41D7-ADE9-29AAB7035002}" type="presParOf" srcId="{7DA04285-B5A0-4E80-B8A5-29B16AD05057}" destId="{8D1D7937-82FF-48B2-B453-F3A0D4768669}" srcOrd="6" destOrd="0" presId="urn:microsoft.com/office/officeart/2005/8/layout/radial3"/>
    <dgm:cxn modelId="{B07452F2-5CC4-4353-A612-2607F0616454}" type="presParOf" srcId="{7DA04285-B5A0-4E80-B8A5-29B16AD05057}" destId="{25901DC4-37F8-4488-8A5F-2E2AB5E362BF}" srcOrd="7" destOrd="0" presId="urn:microsoft.com/office/officeart/2005/8/layout/radial3"/>
    <dgm:cxn modelId="{3861CEAA-C288-40BF-A58F-494C27B88564}" type="presParOf" srcId="{7DA04285-B5A0-4E80-B8A5-29B16AD05057}" destId="{6B9E024B-CBEC-47D2-AF5E-A2558F43B97C}" srcOrd="8" destOrd="0" presId="urn:microsoft.com/office/officeart/2005/8/layout/radial3"/>
    <dgm:cxn modelId="{86FBF4B9-5069-40A0-A15A-9CB108E39BA1}" type="presParOf" srcId="{7DA04285-B5A0-4E80-B8A5-29B16AD05057}" destId="{D2ADE9A3-E8B3-4244-AE7F-9EE7A085F2C7}" srcOrd="9"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B044DF-484E-4BDC-A761-D4ACC1131EBE}" type="doc">
      <dgm:prSet loTypeId="urn:microsoft.com/office/officeart/2005/8/layout/vList2" loCatId="list" qsTypeId="urn:microsoft.com/office/officeart/2005/8/quickstyle/3d1" qsCatId="3D" csTypeId="urn:microsoft.com/office/officeart/2005/8/colors/accent6_3" csCatId="accent6" phldr="1"/>
      <dgm:spPr/>
      <dgm:t>
        <a:bodyPr/>
        <a:lstStyle/>
        <a:p>
          <a:endParaRPr lang="en-GB"/>
        </a:p>
      </dgm:t>
    </dgm:pt>
    <dgm:pt modelId="{952AED45-B134-45B0-B567-533BE9B42A26}">
      <dgm:prSet phldrT="[Text]"/>
      <dgm:spPr/>
      <dgm:t>
        <a:bodyPr/>
        <a:lstStyle/>
        <a:p>
          <a:pPr>
            <a:buNone/>
          </a:pPr>
          <a:r>
            <a:rPr lang="en-GB" b="0" i="0" dirty="0"/>
            <a:t>Construction disputes are incredibly common and immensely costly. The  industry needs to stop them from happening.</a:t>
          </a:r>
          <a:endParaRPr lang="en-GB" dirty="0"/>
        </a:p>
      </dgm:t>
    </dgm:pt>
    <dgm:pt modelId="{09DC89AE-450A-48C5-A54D-8E96BD265C1F}" type="parTrans" cxnId="{43771C46-ACE7-4515-B042-DC85C717DD27}">
      <dgm:prSet/>
      <dgm:spPr/>
      <dgm:t>
        <a:bodyPr/>
        <a:lstStyle/>
        <a:p>
          <a:endParaRPr lang="en-GB"/>
        </a:p>
      </dgm:t>
    </dgm:pt>
    <dgm:pt modelId="{3F4515A2-796F-432E-AD80-AD2BD457DEAE}" type="sibTrans" cxnId="{43771C46-ACE7-4515-B042-DC85C717DD27}">
      <dgm:prSet/>
      <dgm:spPr/>
      <dgm:t>
        <a:bodyPr/>
        <a:lstStyle/>
        <a:p>
          <a:endParaRPr lang="en-GB"/>
        </a:p>
      </dgm:t>
    </dgm:pt>
    <dgm:pt modelId="{2E28CCEC-79F7-4DA4-A4B8-A07636549953}">
      <dgm:prSet/>
      <dgm:spPr/>
      <dgm:t>
        <a:bodyPr/>
        <a:lstStyle/>
        <a:p>
          <a:r>
            <a:rPr lang="en-GB" b="0" i="0" dirty="0">
              <a:effectLst/>
              <a:latin typeface="-apple-system"/>
            </a:rPr>
            <a:t>Disputes on major capital projects worldwide continuously damage the industry to an enormous extent. Each year the value of claims and disputes amounts to many $billions and they cause cumulative delays to project delivery measured in 1000s of years.</a:t>
          </a:r>
          <a:endParaRPr lang="en-GB" dirty="0"/>
        </a:p>
      </dgm:t>
    </dgm:pt>
    <dgm:pt modelId="{D5283E77-3A7B-42AF-8094-D510740E07A9}" type="parTrans" cxnId="{74A626B9-4888-456F-9366-D10C324A9B68}">
      <dgm:prSet/>
      <dgm:spPr/>
      <dgm:t>
        <a:bodyPr/>
        <a:lstStyle/>
        <a:p>
          <a:endParaRPr lang="en-GB"/>
        </a:p>
      </dgm:t>
    </dgm:pt>
    <dgm:pt modelId="{4AB17E50-AD90-419F-934D-42CB9607DED3}" type="sibTrans" cxnId="{74A626B9-4888-456F-9366-D10C324A9B68}">
      <dgm:prSet/>
      <dgm:spPr/>
      <dgm:t>
        <a:bodyPr/>
        <a:lstStyle/>
        <a:p>
          <a:endParaRPr lang="en-GB"/>
        </a:p>
      </dgm:t>
    </dgm:pt>
    <dgm:pt modelId="{2B07706C-2D66-4B21-B523-B873C964DE56}">
      <dgm:prSet/>
      <dgm:spPr/>
      <dgm:t>
        <a:bodyPr/>
        <a:lstStyle/>
        <a:p>
          <a:r>
            <a:rPr lang="en-GB" b="0" i="0" dirty="0">
              <a:effectLst/>
              <a:latin typeface="-apple-system"/>
            </a:rPr>
            <a:t>A growing number of professional and commercial bodies have joined forces to build the Conflict Avoidance Coalition. The coalition’s ambition is to stop disputes from happening and improve the way all people in the industry relate and transact with each other.</a:t>
          </a:r>
          <a:endParaRPr lang="en-GB" dirty="0"/>
        </a:p>
      </dgm:t>
    </dgm:pt>
    <dgm:pt modelId="{4A117552-3FA4-4038-985F-3D96B6093E40}" type="parTrans" cxnId="{B5829C50-1B05-4478-AF4D-8695DB5E13B5}">
      <dgm:prSet/>
      <dgm:spPr/>
      <dgm:t>
        <a:bodyPr/>
        <a:lstStyle/>
        <a:p>
          <a:endParaRPr lang="en-GB"/>
        </a:p>
      </dgm:t>
    </dgm:pt>
    <dgm:pt modelId="{097247A4-D196-44E7-BD5F-9D36D6D1CF10}" type="sibTrans" cxnId="{B5829C50-1B05-4478-AF4D-8695DB5E13B5}">
      <dgm:prSet/>
      <dgm:spPr/>
      <dgm:t>
        <a:bodyPr/>
        <a:lstStyle/>
        <a:p>
          <a:endParaRPr lang="en-GB"/>
        </a:p>
      </dgm:t>
    </dgm:pt>
    <dgm:pt modelId="{3EA77B66-659C-41CD-8FAF-FE965692ABC2}" type="pres">
      <dgm:prSet presAssocID="{58B044DF-484E-4BDC-A761-D4ACC1131EBE}" presName="linear" presStyleCnt="0">
        <dgm:presLayoutVars>
          <dgm:animLvl val="lvl"/>
          <dgm:resizeHandles val="exact"/>
        </dgm:presLayoutVars>
      </dgm:prSet>
      <dgm:spPr/>
    </dgm:pt>
    <dgm:pt modelId="{716F0805-031F-4590-9C06-9C67FCD6AD7D}" type="pres">
      <dgm:prSet presAssocID="{952AED45-B134-45B0-B567-533BE9B42A26}" presName="parentText" presStyleLbl="node1" presStyleIdx="0" presStyleCnt="3">
        <dgm:presLayoutVars>
          <dgm:chMax val="0"/>
          <dgm:bulletEnabled val="1"/>
        </dgm:presLayoutVars>
      </dgm:prSet>
      <dgm:spPr/>
    </dgm:pt>
    <dgm:pt modelId="{7B88618F-7CC4-4CA9-A5BC-D986E16AAFD2}" type="pres">
      <dgm:prSet presAssocID="{3F4515A2-796F-432E-AD80-AD2BD457DEAE}" presName="spacer" presStyleCnt="0"/>
      <dgm:spPr/>
    </dgm:pt>
    <dgm:pt modelId="{39434879-F3C7-43A5-B6DD-76BBF2C88AEA}" type="pres">
      <dgm:prSet presAssocID="{2E28CCEC-79F7-4DA4-A4B8-A07636549953}" presName="parentText" presStyleLbl="node1" presStyleIdx="1" presStyleCnt="3" custLinFactY="7486" custLinFactNeighborY="100000">
        <dgm:presLayoutVars>
          <dgm:chMax val="0"/>
          <dgm:bulletEnabled val="1"/>
        </dgm:presLayoutVars>
      </dgm:prSet>
      <dgm:spPr/>
    </dgm:pt>
    <dgm:pt modelId="{52B6AC1F-842F-4AE8-AFDE-E1C4A366EAB9}" type="pres">
      <dgm:prSet presAssocID="{4AB17E50-AD90-419F-934D-42CB9607DED3}" presName="spacer" presStyleCnt="0"/>
      <dgm:spPr/>
    </dgm:pt>
    <dgm:pt modelId="{A252E7D6-7138-4DB4-9939-7DF45B162204}" type="pres">
      <dgm:prSet presAssocID="{2B07706C-2D66-4B21-B523-B873C964DE56}" presName="parentText" presStyleLbl="node1" presStyleIdx="2" presStyleCnt="3" custLinFactY="14593" custLinFactNeighborY="100000">
        <dgm:presLayoutVars>
          <dgm:chMax val="0"/>
          <dgm:bulletEnabled val="1"/>
        </dgm:presLayoutVars>
      </dgm:prSet>
      <dgm:spPr/>
    </dgm:pt>
  </dgm:ptLst>
  <dgm:cxnLst>
    <dgm:cxn modelId="{C9761C3E-FEDD-45CD-ACE4-FA45B06E99F4}" type="presOf" srcId="{2B07706C-2D66-4B21-B523-B873C964DE56}" destId="{A252E7D6-7138-4DB4-9939-7DF45B162204}" srcOrd="0" destOrd="0" presId="urn:microsoft.com/office/officeart/2005/8/layout/vList2"/>
    <dgm:cxn modelId="{43771C46-ACE7-4515-B042-DC85C717DD27}" srcId="{58B044DF-484E-4BDC-A761-D4ACC1131EBE}" destId="{952AED45-B134-45B0-B567-533BE9B42A26}" srcOrd="0" destOrd="0" parTransId="{09DC89AE-450A-48C5-A54D-8E96BD265C1F}" sibTransId="{3F4515A2-796F-432E-AD80-AD2BD457DEAE}"/>
    <dgm:cxn modelId="{B5829C50-1B05-4478-AF4D-8695DB5E13B5}" srcId="{58B044DF-484E-4BDC-A761-D4ACC1131EBE}" destId="{2B07706C-2D66-4B21-B523-B873C964DE56}" srcOrd="2" destOrd="0" parTransId="{4A117552-3FA4-4038-985F-3D96B6093E40}" sibTransId="{097247A4-D196-44E7-BD5F-9D36D6D1CF10}"/>
    <dgm:cxn modelId="{6F09C182-0E89-4BA6-ACAF-9BD4964B343F}" type="presOf" srcId="{2E28CCEC-79F7-4DA4-A4B8-A07636549953}" destId="{39434879-F3C7-43A5-B6DD-76BBF2C88AEA}" srcOrd="0" destOrd="0" presId="urn:microsoft.com/office/officeart/2005/8/layout/vList2"/>
    <dgm:cxn modelId="{C497A2B1-3D69-48B6-8268-E92594BB17F4}" type="presOf" srcId="{952AED45-B134-45B0-B567-533BE9B42A26}" destId="{716F0805-031F-4590-9C06-9C67FCD6AD7D}" srcOrd="0" destOrd="0" presId="urn:microsoft.com/office/officeart/2005/8/layout/vList2"/>
    <dgm:cxn modelId="{E13F54B7-B943-41A0-90D9-B5BDBD907482}" type="presOf" srcId="{58B044DF-484E-4BDC-A761-D4ACC1131EBE}" destId="{3EA77B66-659C-41CD-8FAF-FE965692ABC2}" srcOrd="0" destOrd="0" presId="urn:microsoft.com/office/officeart/2005/8/layout/vList2"/>
    <dgm:cxn modelId="{74A626B9-4888-456F-9366-D10C324A9B68}" srcId="{58B044DF-484E-4BDC-A761-D4ACC1131EBE}" destId="{2E28CCEC-79F7-4DA4-A4B8-A07636549953}" srcOrd="1" destOrd="0" parTransId="{D5283E77-3A7B-42AF-8094-D510740E07A9}" sibTransId="{4AB17E50-AD90-419F-934D-42CB9607DED3}"/>
    <dgm:cxn modelId="{E0180A65-BC41-484D-9C95-A24E0CB0E402}" type="presParOf" srcId="{3EA77B66-659C-41CD-8FAF-FE965692ABC2}" destId="{716F0805-031F-4590-9C06-9C67FCD6AD7D}" srcOrd="0" destOrd="0" presId="urn:microsoft.com/office/officeart/2005/8/layout/vList2"/>
    <dgm:cxn modelId="{1DDE7D98-8636-483D-AD58-AD05348C7311}" type="presParOf" srcId="{3EA77B66-659C-41CD-8FAF-FE965692ABC2}" destId="{7B88618F-7CC4-4CA9-A5BC-D986E16AAFD2}" srcOrd="1" destOrd="0" presId="urn:microsoft.com/office/officeart/2005/8/layout/vList2"/>
    <dgm:cxn modelId="{109702D2-4961-419C-A7A4-1874D8CEDA6A}" type="presParOf" srcId="{3EA77B66-659C-41CD-8FAF-FE965692ABC2}" destId="{39434879-F3C7-43A5-B6DD-76BBF2C88AEA}" srcOrd="2" destOrd="0" presId="urn:microsoft.com/office/officeart/2005/8/layout/vList2"/>
    <dgm:cxn modelId="{8C6279C4-1929-4F81-A683-FD40FCEEE1E8}" type="presParOf" srcId="{3EA77B66-659C-41CD-8FAF-FE965692ABC2}" destId="{52B6AC1F-842F-4AE8-AFDE-E1C4A366EAB9}" srcOrd="3" destOrd="0" presId="urn:microsoft.com/office/officeart/2005/8/layout/vList2"/>
    <dgm:cxn modelId="{A32883B0-B79A-4441-B78B-AE2AFCEE7406}" type="presParOf" srcId="{3EA77B66-659C-41CD-8FAF-FE965692ABC2}" destId="{A252E7D6-7138-4DB4-9939-7DF45B16220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51DC58C-FF4B-4EFD-8677-2512D4A2B71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GB"/>
        </a:p>
      </dgm:t>
    </dgm:pt>
    <dgm:pt modelId="{6F922517-FFDA-4BEB-AACA-8F6FC4A6179C}">
      <dgm:prSet phldrT="[Text]" custT="1"/>
      <dgm:spPr>
        <a:solidFill>
          <a:srgbClr val="6699FF"/>
        </a:solidFill>
      </dgm:spPr>
      <dgm:t>
        <a:bodyPr/>
        <a:lstStyle/>
        <a:p>
          <a:r>
            <a:rPr lang="en-GB" sz="1800" b="1" i="0" dirty="0">
              <a:effectLst/>
              <a:latin typeface="Open Sans Light" panose="020B0306030504020204" pitchFamily="34" charset="0"/>
              <a:cs typeface="Open Sans Light" panose="020B0306030504020204" pitchFamily="34" charset="0"/>
            </a:rPr>
            <a:t>Adopt early intervention techniques throughout the supply chain, to try to avoid, manage and/or resolve issues before they </a:t>
          </a:r>
          <a:r>
            <a:rPr lang="en-GB" sz="1800" b="1" i="0" dirty="0">
              <a:effectLst/>
              <a:latin typeface="Open Sans Light" panose="020B0306030504020204" pitchFamily="34" charset="0"/>
              <a:ea typeface="Open Sans Light" panose="020B0306030504020204" pitchFamily="34" charset="0"/>
              <a:cs typeface="Open Sans Light" panose="020B0306030504020204" pitchFamily="34" charset="0"/>
            </a:rPr>
            <a:t>escalate </a:t>
          </a:r>
          <a:r>
            <a:rPr lang="en-GB" sz="1800" b="1" dirty="0">
              <a:latin typeface="Open Sans Light" panose="020B0306030504020204" pitchFamily="34" charset="0"/>
              <a:ea typeface="Open Sans Light" panose="020B0306030504020204" pitchFamily="34" charset="0"/>
              <a:cs typeface="Open Sans Light" panose="020B0306030504020204" pitchFamily="34" charset="0"/>
            </a:rPr>
            <a:t>into</a:t>
          </a:r>
          <a:r>
            <a:rPr lang="en-GB" sz="1800" b="1" i="0" dirty="0">
              <a:effectLst/>
              <a:latin typeface="Open Sans Light" panose="020B0306030504020204" pitchFamily="34" charset="0"/>
              <a:ea typeface="Open Sans Light" panose="020B0306030504020204" pitchFamily="34" charset="0"/>
              <a:cs typeface="Open Sans Light" panose="020B0306030504020204" pitchFamily="34" charset="0"/>
            </a:rPr>
            <a:t> </a:t>
          </a:r>
          <a:r>
            <a:rPr lang="en-GB" sz="1800" b="1" i="0" dirty="0">
              <a:effectLst/>
              <a:latin typeface="Open Sans Light" panose="020B0306030504020204" pitchFamily="34" charset="0"/>
              <a:cs typeface="Open Sans Light" panose="020B0306030504020204" pitchFamily="34" charset="0"/>
            </a:rPr>
            <a:t>disputes</a:t>
          </a:r>
        </a:p>
      </dgm:t>
    </dgm:pt>
    <dgm:pt modelId="{D1FDE708-93BE-4D68-B8E0-3DEB9FFFB9A9}" type="parTrans" cxnId="{03C4A805-D012-429B-B979-12D82C0BBC5F}">
      <dgm:prSet/>
      <dgm:spPr/>
      <dgm:t>
        <a:bodyPr/>
        <a:lstStyle/>
        <a:p>
          <a:endParaRPr lang="en-GB"/>
        </a:p>
      </dgm:t>
    </dgm:pt>
    <dgm:pt modelId="{1F0BD009-D549-4FD5-8D78-7E8C0D9C05D3}" type="sibTrans" cxnId="{03C4A805-D012-429B-B979-12D82C0BBC5F}">
      <dgm:prSet/>
      <dgm:spPr/>
      <dgm:t>
        <a:bodyPr/>
        <a:lstStyle/>
        <a:p>
          <a:endParaRPr lang="en-GB"/>
        </a:p>
      </dgm:t>
    </dgm:pt>
    <dgm:pt modelId="{326A146A-3222-4D8D-A924-96667CA7F99C}">
      <dgm:prSet phldrT="[Text]" custT="1"/>
      <dgm:spPr>
        <a:solidFill>
          <a:srgbClr val="3399FF"/>
        </a:solidFill>
      </dgm:spPr>
      <dgm:t>
        <a:bodyPr/>
        <a:lstStyle/>
        <a:p>
          <a:pPr marL="0" marR="0" lvl="0" indent="0" defTabSz="914400" eaLnBrk="1" fontAlgn="auto" latinLnBrk="0" hangingPunct="1">
            <a:spcBef>
              <a:spcPts val="0"/>
            </a:spcBef>
            <a:spcAft>
              <a:spcPts val="0"/>
            </a:spcAft>
            <a:buClrTx/>
            <a:buSzTx/>
            <a:buFontTx/>
            <a:buNone/>
            <a:tabLst/>
            <a:defRPr/>
          </a:pPr>
          <a:r>
            <a:rPr lang="en-GB" sz="1800" b="1" i="0" dirty="0">
              <a:effectLst/>
              <a:latin typeface="Open Sans Light" panose="020B0306030504020204" pitchFamily="34" charset="0"/>
              <a:cs typeface="Open Sans Light" panose="020B0306030504020204" pitchFamily="34" charset="0"/>
            </a:rPr>
            <a:t>Embed conflict avoidance mechanisms into projects with the aim of identifying, controlling and managing potential conflict, whilst preventing the need for formal dispute resolution procedures</a:t>
          </a:r>
        </a:p>
      </dgm:t>
    </dgm:pt>
    <dgm:pt modelId="{16F64CD6-ECC2-460C-9BEA-A64A01911B25}" type="parTrans" cxnId="{AA4DED60-7EFF-4BFC-9632-8A5DD8EFDCFE}">
      <dgm:prSet/>
      <dgm:spPr/>
      <dgm:t>
        <a:bodyPr/>
        <a:lstStyle/>
        <a:p>
          <a:endParaRPr lang="en-GB"/>
        </a:p>
      </dgm:t>
    </dgm:pt>
    <dgm:pt modelId="{B0E6B873-6932-4056-A4DF-C970683C3D54}" type="sibTrans" cxnId="{AA4DED60-7EFF-4BFC-9632-8A5DD8EFDCFE}">
      <dgm:prSet/>
      <dgm:spPr/>
      <dgm:t>
        <a:bodyPr/>
        <a:lstStyle/>
        <a:p>
          <a:endParaRPr lang="en-GB"/>
        </a:p>
      </dgm:t>
    </dgm:pt>
    <dgm:pt modelId="{1C7A2D68-C1EC-44E5-8E38-10C6FF554A70}">
      <dgm:prSet phldrT="[Text]" custT="1"/>
      <dgm:spPr>
        <a:solidFill>
          <a:srgbClr val="3366FF"/>
        </a:solidFill>
      </dgm:spPr>
      <dgm:t>
        <a:bodyPr/>
        <a:lstStyle/>
        <a:p>
          <a:pPr marL="0" marR="0" lvl="0" indent="0" defTabSz="914400" eaLnBrk="1" fontAlgn="auto" latinLnBrk="0" hangingPunct="1">
            <a:spcBef>
              <a:spcPts val="0"/>
            </a:spcBef>
            <a:spcAft>
              <a:spcPts val="0"/>
            </a:spcAft>
            <a:buClrTx/>
            <a:buSzTx/>
            <a:buFontTx/>
            <a:buNone/>
            <a:tabLst/>
            <a:defRPr/>
          </a:pPr>
          <a:r>
            <a:rPr lang="en-GB" sz="1800" b="1" i="0" dirty="0">
              <a:effectLst/>
              <a:latin typeface="Open Sans Light" panose="020B0306030504020204" pitchFamily="34" charset="0"/>
              <a:cs typeface="Open Sans Light" panose="020B0306030504020204" pitchFamily="34" charset="0"/>
            </a:rPr>
            <a:t>Identify potential disputes early and use conflict avoidance measures in practice </a:t>
          </a:r>
        </a:p>
      </dgm:t>
    </dgm:pt>
    <dgm:pt modelId="{79BBA087-73B8-441A-A407-59877B330D39}" type="parTrans" cxnId="{FDD129DA-2F71-4EF3-A442-0DD331681674}">
      <dgm:prSet/>
      <dgm:spPr/>
      <dgm:t>
        <a:bodyPr/>
        <a:lstStyle/>
        <a:p>
          <a:endParaRPr lang="en-GB"/>
        </a:p>
      </dgm:t>
    </dgm:pt>
    <dgm:pt modelId="{E7CEFD56-DDB1-4162-BB3A-B8233DE17F31}" type="sibTrans" cxnId="{FDD129DA-2F71-4EF3-A442-0DD331681674}">
      <dgm:prSet/>
      <dgm:spPr/>
      <dgm:t>
        <a:bodyPr/>
        <a:lstStyle/>
        <a:p>
          <a:endParaRPr lang="en-GB"/>
        </a:p>
      </dgm:t>
    </dgm:pt>
    <dgm:pt modelId="{0F4C77B0-D40E-481B-9696-9BA84AA16F95}">
      <dgm:prSet phldrT="[Text]" custT="1"/>
      <dgm:spPr>
        <a:solidFill>
          <a:srgbClr val="0000FF"/>
        </a:solidFill>
      </dgm:spPr>
      <dgm:t>
        <a:bodyPr/>
        <a:lstStyle/>
        <a:p>
          <a:pPr marL="0" marR="0" lvl="0" indent="0" defTabSz="914400" eaLnBrk="1" fontAlgn="auto" latinLnBrk="0" hangingPunct="1">
            <a:spcBef>
              <a:spcPts val="0"/>
            </a:spcBef>
            <a:spcAft>
              <a:spcPts val="0"/>
            </a:spcAft>
            <a:buClrTx/>
            <a:buSzTx/>
            <a:buFontTx/>
            <a:buNone/>
            <a:tabLst/>
            <a:defRPr/>
          </a:pPr>
          <a:r>
            <a:rPr lang="en-GB" sz="1800" b="1" dirty="0">
              <a:latin typeface="Open Sans Light" panose="020B0306030504020204" pitchFamily="34" charset="0"/>
              <a:ea typeface="Open Sans Light" panose="020B0306030504020204" pitchFamily="34" charset="0"/>
              <a:cs typeface="Open Sans Light" panose="020B0306030504020204" pitchFamily="34" charset="0"/>
            </a:rPr>
            <a:t>W</a:t>
          </a:r>
          <a:r>
            <a:rPr lang="en-GB" sz="1800" b="1" i="0" dirty="0">
              <a:effectLst/>
              <a:latin typeface="Open Sans Light" panose="020B0306030504020204" pitchFamily="34" charset="0"/>
              <a:ea typeface="Open Sans Light" panose="020B0306030504020204" pitchFamily="34" charset="0"/>
              <a:cs typeface="Open Sans Light" panose="020B0306030504020204" pitchFamily="34" charset="0"/>
            </a:rPr>
            <a:t>ork with the industry to identify, promote and use these mechanisms</a:t>
          </a:r>
          <a:endParaRPr lang="en-GB" sz="1800" b="1"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81544D84-E909-48B8-88CB-C9A52075265A}" type="parTrans" cxnId="{961207CE-910C-4AAD-AF9A-8952DB041253}">
      <dgm:prSet/>
      <dgm:spPr/>
      <dgm:t>
        <a:bodyPr/>
        <a:lstStyle/>
        <a:p>
          <a:endParaRPr lang="en-GB"/>
        </a:p>
      </dgm:t>
    </dgm:pt>
    <dgm:pt modelId="{DE95C308-4700-4B02-8893-48AB760F9F59}" type="sibTrans" cxnId="{961207CE-910C-4AAD-AF9A-8952DB041253}">
      <dgm:prSet/>
      <dgm:spPr/>
      <dgm:t>
        <a:bodyPr/>
        <a:lstStyle/>
        <a:p>
          <a:endParaRPr lang="en-GB"/>
        </a:p>
      </dgm:t>
    </dgm:pt>
    <dgm:pt modelId="{C37E9F2B-67AC-40FE-B39E-101009606931}" type="pres">
      <dgm:prSet presAssocID="{F51DC58C-FF4B-4EFD-8677-2512D4A2B712}" presName="linear" presStyleCnt="0">
        <dgm:presLayoutVars>
          <dgm:animLvl val="lvl"/>
          <dgm:resizeHandles val="exact"/>
        </dgm:presLayoutVars>
      </dgm:prSet>
      <dgm:spPr/>
    </dgm:pt>
    <dgm:pt modelId="{2F53A9F9-A5E7-486D-8CD0-241A77C20574}" type="pres">
      <dgm:prSet presAssocID="{6F922517-FFDA-4BEB-AACA-8F6FC4A6179C}" presName="parentText" presStyleLbl="node1" presStyleIdx="0" presStyleCnt="4">
        <dgm:presLayoutVars>
          <dgm:chMax val="0"/>
          <dgm:bulletEnabled val="1"/>
        </dgm:presLayoutVars>
      </dgm:prSet>
      <dgm:spPr/>
    </dgm:pt>
    <dgm:pt modelId="{FB45AABE-22A6-4669-917D-BCC37C8147C0}" type="pres">
      <dgm:prSet presAssocID="{1F0BD009-D549-4FD5-8D78-7E8C0D9C05D3}" presName="spacer" presStyleCnt="0"/>
      <dgm:spPr/>
    </dgm:pt>
    <dgm:pt modelId="{C2F6BA3E-4938-4735-98CC-129D9F88FB66}" type="pres">
      <dgm:prSet presAssocID="{326A146A-3222-4D8D-A924-96667CA7F99C}" presName="parentText" presStyleLbl="node1" presStyleIdx="1" presStyleCnt="4">
        <dgm:presLayoutVars>
          <dgm:chMax val="0"/>
          <dgm:bulletEnabled val="1"/>
        </dgm:presLayoutVars>
      </dgm:prSet>
      <dgm:spPr/>
    </dgm:pt>
    <dgm:pt modelId="{9168C728-DE52-4B26-BF35-A02D7E54072A}" type="pres">
      <dgm:prSet presAssocID="{B0E6B873-6932-4056-A4DF-C970683C3D54}" presName="spacer" presStyleCnt="0"/>
      <dgm:spPr/>
    </dgm:pt>
    <dgm:pt modelId="{4D119006-D302-4A4A-9DCE-88EB67472FEA}" type="pres">
      <dgm:prSet presAssocID="{1C7A2D68-C1EC-44E5-8E38-10C6FF554A70}" presName="parentText" presStyleLbl="node1" presStyleIdx="2" presStyleCnt="4" custLinFactNeighborY="-39259">
        <dgm:presLayoutVars>
          <dgm:chMax val="0"/>
          <dgm:bulletEnabled val="1"/>
        </dgm:presLayoutVars>
      </dgm:prSet>
      <dgm:spPr/>
    </dgm:pt>
    <dgm:pt modelId="{1EC37F8D-8CED-4537-BC66-F34DE80D871E}" type="pres">
      <dgm:prSet presAssocID="{E7CEFD56-DDB1-4162-BB3A-B8233DE17F31}" presName="spacer" presStyleCnt="0"/>
      <dgm:spPr/>
    </dgm:pt>
    <dgm:pt modelId="{5C240655-C43D-4B75-A421-C39BD9CA8BB1}" type="pres">
      <dgm:prSet presAssocID="{0F4C77B0-D40E-481B-9696-9BA84AA16F95}" presName="parentText" presStyleLbl="node1" presStyleIdx="3" presStyleCnt="4" custLinFactNeighborY="-97441">
        <dgm:presLayoutVars>
          <dgm:chMax val="0"/>
          <dgm:bulletEnabled val="1"/>
        </dgm:presLayoutVars>
      </dgm:prSet>
      <dgm:spPr/>
    </dgm:pt>
  </dgm:ptLst>
  <dgm:cxnLst>
    <dgm:cxn modelId="{59537404-097B-4474-821B-F5212185733A}" type="presOf" srcId="{0F4C77B0-D40E-481B-9696-9BA84AA16F95}" destId="{5C240655-C43D-4B75-A421-C39BD9CA8BB1}" srcOrd="0" destOrd="0" presId="urn:microsoft.com/office/officeart/2005/8/layout/vList2"/>
    <dgm:cxn modelId="{03C4A805-D012-429B-B979-12D82C0BBC5F}" srcId="{F51DC58C-FF4B-4EFD-8677-2512D4A2B712}" destId="{6F922517-FFDA-4BEB-AACA-8F6FC4A6179C}" srcOrd="0" destOrd="0" parTransId="{D1FDE708-93BE-4D68-B8E0-3DEB9FFFB9A9}" sibTransId="{1F0BD009-D549-4FD5-8D78-7E8C0D9C05D3}"/>
    <dgm:cxn modelId="{3B94C01B-5AEA-4C7E-9F1F-EDC674D8F60B}" type="presOf" srcId="{6F922517-FFDA-4BEB-AACA-8F6FC4A6179C}" destId="{2F53A9F9-A5E7-486D-8CD0-241A77C20574}" srcOrd="0" destOrd="0" presId="urn:microsoft.com/office/officeart/2005/8/layout/vList2"/>
    <dgm:cxn modelId="{AA4DED60-7EFF-4BFC-9632-8A5DD8EFDCFE}" srcId="{F51DC58C-FF4B-4EFD-8677-2512D4A2B712}" destId="{326A146A-3222-4D8D-A924-96667CA7F99C}" srcOrd="1" destOrd="0" parTransId="{16F64CD6-ECC2-460C-9BEA-A64A01911B25}" sibTransId="{B0E6B873-6932-4056-A4DF-C970683C3D54}"/>
    <dgm:cxn modelId="{0D6FBC9C-FA57-48AA-9080-67496682E575}" type="presOf" srcId="{326A146A-3222-4D8D-A924-96667CA7F99C}" destId="{C2F6BA3E-4938-4735-98CC-129D9F88FB66}" srcOrd="0" destOrd="0" presId="urn:microsoft.com/office/officeart/2005/8/layout/vList2"/>
    <dgm:cxn modelId="{961207CE-910C-4AAD-AF9A-8952DB041253}" srcId="{F51DC58C-FF4B-4EFD-8677-2512D4A2B712}" destId="{0F4C77B0-D40E-481B-9696-9BA84AA16F95}" srcOrd="3" destOrd="0" parTransId="{81544D84-E909-48B8-88CB-C9A52075265A}" sibTransId="{DE95C308-4700-4B02-8893-48AB760F9F59}"/>
    <dgm:cxn modelId="{FDD129DA-2F71-4EF3-A442-0DD331681674}" srcId="{F51DC58C-FF4B-4EFD-8677-2512D4A2B712}" destId="{1C7A2D68-C1EC-44E5-8E38-10C6FF554A70}" srcOrd="2" destOrd="0" parTransId="{79BBA087-73B8-441A-A407-59877B330D39}" sibTransId="{E7CEFD56-DDB1-4162-BB3A-B8233DE17F31}"/>
    <dgm:cxn modelId="{A88178E0-A9D2-44CF-9ED3-5E8DEDE3E7F7}" type="presOf" srcId="{1C7A2D68-C1EC-44E5-8E38-10C6FF554A70}" destId="{4D119006-D302-4A4A-9DCE-88EB67472FEA}" srcOrd="0" destOrd="0" presId="urn:microsoft.com/office/officeart/2005/8/layout/vList2"/>
    <dgm:cxn modelId="{30A67CFA-459A-47D4-A793-0B2CDEB602A4}" type="presOf" srcId="{F51DC58C-FF4B-4EFD-8677-2512D4A2B712}" destId="{C37E9F2B-67AC-40FE-B39E-101009606931}" srcOrd="0" destOrd="0" presId="urn:microsoft.com/office/officeart/2005/8/layout/vList2"/>
    <dgm:cxn modelId="{4791A677-9271-43E2-9B78-F157275D3868}" type="presParOf" srcId="{C37E9F2B-67AC-40FE-B39E-101009606931}" destId="{2F53A9F9-A5E7-486D-8CD0-241A77C20574}" srcOrd="0" destOrd="0" presId="urn:microsoft.com/office/officeart/2005/8/layout/vList2"/>
    <dgm:cxn modelId="{BA93F7F1-2045-48A8-A021-5656491118A3}" type="presParOf" srcId="{C37E9F2B-67AC-40FE-B39E-101009606931}" destId="{FB45AABE-22A6-4669-917D-BCC37C8147C0}" srcOrd="1" destOrd="0" presId="urn:microsoft.com/office/officeart/2005/8/layout/vList2"/>
    <dgm:cxn modelId="{2767F816-53C2-4B9F-AA21-F0C6BEED0608}" type="presParOf" srcId="{C37E9F2B-67AC-40FE-B39E-101009606931}" destId="{C2F6BA3E-4938-4735-98CC-129D9F88FB66}" srcOrd="2" destOrd="0" presId="urn:microsoft.com/office/officeart/2005/8/layout/vList2"/>
    <dgm:cxn modelId="{3F974D79-6844-4619-BB03-2B77A53F1E52}" type="presParOf" srcId="{C37E9F2B-67AC-40FE-B39E-101009606931}" destId="{9168C728-DE52-4B26-BF35-A02D7E54072A}" srcOrd="3" destOrd="0" presId="urn:microsoft.com/office/officeart/2005/8/layout/vList2"/>
    <dgm:cxn modelId="{4AFD1130-362B-4AF6-9AFC-2244AC8E64DC}" type="presParOf" srcId="{C37E9F2B-67AC-40FE-B39E-101009606931}" destId="{4D119006-D302-4A4A-9DCE-88EB67472FEA}" srcOrd="4" destOrd="0" presId="urn:microsoft.com/office/officeart/2005/8/layout/vList2"/>
    <dgm:cxn modelId="{3DD4394B-CB99-4C3E-A953-103FC320CE8F}" type="presParOf" srcId="{C37E9F2B-67AC-40FE-B39E-101009606931}" destId="{1EC37F8D-8CED-4537-BC66-F34DE80D871E}" srcOrd="5" destOrd="0" presId="urn:microsoft.com/office/officeart/2005/8/layout/vList2"/>
    <dgm:cxn modelId="{9558C514-A4D4-4C44-8E3B-D2BBDBD8A211}" type="presParOf" srcId="{C37E9F2B-67AC-40FE-B39E-101009606931}" destId="{5C240655-C43D-4B75-A421-C39BD9CA8BB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5A6F98-ACCA-4B55-AC92-6E9A29CF440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C03D5EDF-AD46-4B7F-8566-121A668EF6B3}">
      <dgm:prSet phldrT="[Text]" custT="1"/>
      <dgm:spPr>
        <a:solidFill>
          <a:srgbClr val="66CCFF"/>
        </a:solidFill>
        <a:ln>
          <a:solidFill>
            <a:schemeClr val="bg1"/>
          </a:solidFill>
        </a:ln>
      </dgm:spPr>
      <dgm:t>
        <a:bodyPr/>
        <a:lstStyle/>
        <a:p>
          <a:r>
            <a:rPr lang="en-GB" sz="3600" dirty="0"/>
            <a:t>Bronze </a:t>
          </a:r>
        </a:p>
      </dgm:t>
    </dgm:pt>
    <dgm:pt modelId="{937DF491-96B2-493E-B8BA-33703F15E912}" type="parTrans" cxnId="{9545D5BF-DA7B-446F-917E-530144AED495}">
      <dgm:prSet/>
      <dgm:spPr/>
      <dgm:t>
        <a:bodyPr/>
        <a:lstStyle/>
        <a:p>
          <a:endParaRPr lang="en-GB"/>
        </a:p>
      </dgm:t>
    </dgm:pt>
    <dgm:pt modelId="{8CD03F28-D721-4FAA-B87D-9F8D5CFD701A}" type="sibTrans" cxnId="{9545D5BF-DA7B-446F-917E-530144AED495}">
      <dgm:prSet/>
      <dgm:spPr/>
      <dgm:t>
        <a:bodyPr/>
        <a:lstStyle/>
        <a:p>
          <a:endParaRPr lang="en-GB"/>
        </a:p>
      </dgm:t>
    </dgm:pt>
    <dgm:pt modelId="{EB067B29-C51F-4740-B762-A96E847923AA}">
      <dgm:prSet phldrT="[Text]" custT="1"/>
      <dgm:spPr>
        <a:solidFill>
          <a:srgbClr val="3399FF"/>
        </a:solidFill>
        <a:ln>
          <a:solidFill>
            <a:schemeClr val="bg1"/>
          </a:solidFill>
        </a:ln>
      </dgm:spPr>
      <dgm:t>
        <a:bodyPr/>
        <a:lstStyle/>
        <a:p>
          <a:r>
            <a:rPr lang="en-GB" sz="3600" dirty="0"/>
            <a:t>Silver </a:t>
          </a:r>
        </a:p>
      </dgm:t>
    </dgm:pt>
    <dgm:pt modelId="{1B38A52A-9B22-4226-96A6-4CF678A1F3CE}" type="parTrans" cxnId="{11A659A1-CF97-4540-A642-01091F1AA6E2}">
      <dgm:prSet/>
      <dgm:spPr/>
      <dgm:t>
        <a:bodyPr/>
        <a:lstStyle/>
        <a:p>
          <a:endParaRPr lang="en-GB"/>
        </a:p>
      </dgm:t>
    </dgm:pt>
    <dgm:pt modelId="{F56049B1-A3A3-45AC-A8DD-C9A79AA5BBED}" type="sibTrans" cxnId="{11A659A1-CF97-4540-A642-01091F1AA6E2}">
      <dgm:prSet/>
      <dgm:spPr/>
      <dgm:t>
        <a:bodyPr/>
        <a:lstStyle/>
        <a:p>
          <a:endParaRPr lang="en-GB"/>
        </a:p>
      </dgm:t>
    </dgm:pt>
    <dgm:pt modelId="{C03C975C-096F-4E9E-8E3F-53E6C1BB2743}">
      <dgm:prSet phldrT="[Text]" custT="1"/>
      <dgm:spPr>
        <a:solidFill>
          <a:srgbClr val="0000FF"/>
        </a:solidFill>
        <a:ln>
          <a:solidFill>
            <a:schemeClr val="bg1"/>
          </a:solidFill>
        </a:ln>
      </dgm:spPr>
      <dgm:t>
        <a:bodyPr/>
        <a:lstStyle/>
        <a:p>
          <a:r>
            <a:rPr lang="en-GB" sz="3600"/>
            <a:t>Gold </a:t>
          </a:r>
          <a:endParaRPr lang="en-GB" sz="3600" dirty="0"/>
        </a:p>
      </dgm:t>
    </dgm:pt>
    <dgm:pt modelId="{B9F8FD42-6441-43BE-8D05-1FF60556B8AA}" type="parTrans" cxnId="{E37A757E-587E-4D57-83DE-6EC7FEC242D9}">
      <dgm:prSet/>
      <dgm:spPr/>
      <dgm:t>
        <a:bodyPr/>
        <a:lstStyle/>
        <a:p>
          <a:endParaRPr lang="en-GB"/>
        </a:p>
      </dgm:t>
    </dgm:pt>
    <dgm:pt modelId="{D5619148-BD0B-4E88-8961-1BF8B988CD66}" type="sibTrans" cxnId="{E37A757E-587E-4D57-83DE-6EC7FEC242D9}">
      <dgm:prSet/>
      <dgm:spPr/>
      <dgm:t>
        <a:bodyPr/>
        <a:lstStyle/>
        <a:p>
          <a:endParaRPr lang="en-GB"/>
        </a:p>
      </dgm:t>
    </dgm:pt>
    <dgm:pt modelId="{D5CBB816-D7D7-4830-A154-93DF1BED0AC1}">
      <dgm:prSet custT="1"/>
      <dgm:spPr>
        <a:solidFill>
          <a:srgbClr val="9A9B9C">
            <a:alpha val="90000"/>
          </a:srgbClr>
        </a:solidFill>
      </dgm:spPr>
      <dgm:t>
        <a:bodyPr/>
        <a:lstStyle/>
        <a:p>
          <a:pPr marL="0" indent="0" algn="l">
            <a:buNone/>
          </a:pPr>
          <a:endParaRPr lang="en-GB" sz="2000" dirty="0">
            <a:latin typeface="Open Sans" panose="020B0606030504020204" pitchFamily="34" charset="0"/>
            <a:ea typeface="Open Sans" panose="020B0606030504020204" pitchFamily="34" charset="0"/>
            <a:cs typeface="Open Sans" panose="020B0606030504020204" pitchFamily="34" charset="0"/>
          </a:endParaRPr>
        </a:p>
      </dgm:t>
    </dgm:pt>
    <dgm:pt modelId="{39E1887D-A6C2-4718-ACB0-07BE54FFE6C0}" type="parTrans" cxnId="{09ADA3B5-540E-4DD5-8900-8D5E3E54C984}">
      <dgm:prSet/>
      <dgm:spPr/>
      <dgm:t>
        <a:bodyPr/>
        <a:lstStyle/>
        <a:p>
          <a:endParaRPr lang="en-GB"/>
        </a:p>
      </dgm:t>
    </dgm:pt>
    <dgm:pt modelId="{B0C3439C-8F1C-4048-A094-464306D337B4}" type="sibTrans" cxnId="{09ADA3B5-540E-4DD5-8900-8D5E3E54C984}">
      <dgm:prSet/>
      <dgm:spPr/>
      <dgm:t>
        <a:bodyPr/>
        <a:lstStyle/>
        <a:p>
          <a:endParaRPr lang="en-GB"/>
        </a:p>
      </dgm:t>
    </dgm:pt>
    <dgm:pt modelId="{36FEB6A9-AC7C-4043-A97A-403F237D7CD5}">
      <dgm:prSet custT="1"/>
      <dgm:spPr>
        <a:solidFill>
          <a:srgbClr val="9A9B9C">
            <a:alpha val="90000"/>
          </a:srgbClr>
        </a:solidFill>
      </dgm:spPr>
      <dgm:t>
        <a:bodyPr/>
        <a:lstStyle/>
        <a:p>
          <a:pPr marL="0" indent="0">
            <a:buNone/>
          </a:pPr>
          <a:endParaRPr lang="en-GB" sz="1800" kern="1200" dirty="0">
            <a:latin typeface="Open Sans" panose="020B0606030504020204" pitchFamily="34" charset="0"/>
            <a:ea typeface="Open Sans" panose="020B0606030504020204" pitchFamily="34" charset="0"/>
            <a:cs typeface="Open Sans" panose="020B0606030504020204" pitchFamily="34" charset="0"/>
          </a:endParaRPr>
        </a:p>
      </dgm:t>
    </dgm:pt>
    <dgm:pt modelId="{D28A5D53-DC7B-4CE3-A9BE-F3971082A8D9}" type="parTrans" cxnId="{CFD77FEB-57C6-48AC-9F55-784E07435E1E}">
      <dgm:prSet/>
      <dgm:spPr/>
      <dgm:t>
        <a:bodyPr/>
        <a:lstStyle/>
        <a:p>
          <a:endParaRPr lang="en-GB"/>
        </a:p>
      </dgm:t>
    </dgm:pt>
    <dgm:pt modelId="{BD551615-B619-493B-A23B-66EB1544FB5E}" type="sibTrans" cxnId="{CFD77FEB-57C6-48AC-9F55-784E07435E1E}">
      <dgm:prSet/>
      <dgm:spPr/>
      <dgm:t>
        <a:bodyPr/>
        <a:lstStyle/>
        <a:p>
          <a:endParaRPr lang="en-GB"/>
        </a:p>
      </dgm:t>
    </dgm:pt>
    <dgm:pt modelId="{1A0B3728-AD5E-40C1-917B-B876EFFCDF60}">
      <dgm:prSet custT="1"/>
      <dgm:spPr>
        <a:solidFill>
          <a:srgbClr val="9A9B9C">
            <a:alpha val="90000"/>
          </a:srgbClr>
        </a:solidFill>
      </dgm:spPr>
      <dgm:t>
        <a:bodyPr/>
        <a:lstStyle/>
        <a:p>
          <a:pPr marL="228600" indent="0" algn="l">
            <a:buFont typeface="Wingdings" panose="05000000000000000000" pitchFamily="2" charset="2"/>
            <a:buChar char="ü"/>
          </a:pPr>
          <a:r>
            <a:rPr lang="en-GB" sz="2000" b="0" i="0" dirty="0">
              <a:latin typeface="Open Sans" panose="020B0606030504020204" pitchFamily="34" charset="0"/>
              <a:ea typeface="Open Sans" panose="020B0606030504020204" pitchFamily="34" charset="0"/>
              <a:cs typeface="Open Sans" panose="020B0606030504020204" pitchFamily="34" charset="0"/>
            </a:rPr>
            <a:t>Signed to the Pledge</a:t>
          </a:r>
          <a:endParaRPr lang="en-GB" sz="2000" dirty="0">
            <a:latin typeface="Open Sans" panose="020B0606030504020204" pitchFamily="34" charset="0"/>
            <a:ea typeface="Open Sans" panose="020B0606030504020204" pitchFamily="34" charset="0"/>
            <a:cs typeface="Open Sans" panose="020B0606030504020204" pitchFamily="34" charset="0"/>
          </a:endParaRPr>
        </a:p>
      </dgm:t>
    </dgm:pt>
    <dgm:pt modelId="{DF7C8C45-FE8B-4AF3-B35E-618210B17535}" type="parTrans" cxnId="{AD4E4B05-5450-49B9-A79A-E68A12DB53B3}">
      <dgm:prSet/>
      <dgm:spPr/>
      <dgm:t>
        <a:bodyPr/>
        <a:lstStyle/>
        <a:p>
          <a:endParaRPr lang="en-GB"/>
        </a:p>
      </dgm:t>
    </dgm:pt>
    <dgm:pt modelId="{37CBE419-BB59-4320-BAD0-425F20FD1180}" type="sibTrans" cxnId="{AD4E4B05-5450-49B9-A79A-E68A12DB53B3}">
      <dgm:prSet/>
      <dgm:spPr/>
      <dgm:t>
        <a:bodyPr/>
        <a:lstStyle/>
        <a:p>
          <a:endParaRPr lang="en-GB"/>
        </a:p>
      </dgm:t>
    </dgm:pt>
    <dgm:pt modelId="{FAC02C25-4E04-4165-B763-635D59B628DD}">
      <dgm:prSet custT="1"/>
      <dgm:spPr>
        <a:solidFill>
          <a:srgbClr val="9A9B9C">
            <a:alpha val="90000"/>
          </a:srgbClr>
        </a:solidFill>
      </dgm:spPr>
      <dgm:t>
        <a:bodyPr/>
        <a:lstStyle/>
        <a:p>
          <a:pPr marL="263525" indent="-263525">
            <a:buFont typeface="Wingdings" panose="05000000000000000000" pitchFamily="2" charset="2"/>
            <a:buChar char="ü"/>
          </a:pPr>
          <a:r>
            <a:rPr lang="en-GB" sz="1800" b="0" i="0" kern="1200" dirty="0">
              <a:solidFill>
                <a:srgbClr val="36424A">
                  <a:hueOff val="0"/>
                  <a:satOff val="0"/>
                  <a:lumOff val="0"/>
                  <a:alphaOff val="0"/>
                </a:srgbClr>
              </a:solidFill>
              <a:latin typeface="Open Sans" panose="020B0606030504020204" pitchFamily="34" charset="0"/>
              <a:ea typeface="Open Sans" panose="020B0606030504020204" pitchFamily="34" charset="0"/>
              <a:cs typeface="Open Sans" panose="020B0606030504020204" pitchFamily="34" charset="0"/>
            </a:rPr>
            <a:t>Signed</a:t>
          </a:r>
          <a:r>
            <a:rPr lang="en-GB" sz="1800" b="0" i="0" kern="1200" dirty="0">
              <a:latin typeface="Open Sans" panose="020B0606030504020204" pitchFamily="34" charset="0"/>
              <a:ea typeface="Open Sans" panose="020B0606030504020204" pitchFamily="34" charset="0"/>
              <a:cs typeface="Open Sans" panose="020B0606030504020204" pitchFamily="34" charset="0"/>
            </a:rPr>
            <a:t> to the Pledge</a:t>
          </a:r>
          <a:endParaRPr lang="en-GB" sz="1800" kern="1200" dirty="0">
            <a:latin typeface="Open Sans" panose="020B0606030504020204" pitchFamily="34" charset="0"/>
            <a:ea typeface="Open Sans" panose="020B0606030504020204" pitchFamily="34" charset="0"/>
            <a:cs typeface="Open Sans" panose="020B0606030504020204" pitchFamily="34" charset="0"/>
          </a:endParaRPr>
        </a:p>
      </dgm:t>
    </dgm:pt>
    <dgm:pt modelId="{B89DA9A2-7892-48CB-A36A-9BCFCDDA8600}" type="parTrans" cxnId="{CC5F6A29-0B47-4051-949E-FFF14AB903B5}">
      <dgm:prSet/>
      <dgm:spPr/>
      <dgm:t>
        <a:bodyPr/>
        <a:lstStyle/>
        <a:p>
          <a:endParaRPr lang="en-GB"/>
        </a:p>
      </dgm:t>
    </dgm:pt>
    <dgm:pt modelId="{5B4784FA-1C63-451D-81A7-F3FDB79AB245}" type="sibTrans" cxnId="{CC5F6A29-0B47-4051-949E-FFF14AB903B5}">
      <dgm:prSet/>
      <dgm:spPr/>
      <dgm:t>
        <a:bodyPr/>
        <a:lstStyle/>
        <a:p>
          <a:endParaRPr lang="en-GB"/>
        </a:p>
      </dgm:t>
    </dgm:pt>
    <dgm:pt modelId="{BEBEF2BD-7FF2-4673-876F-C1778037F9E8}">
      <dgm:prSet custT="1"/>
      <dgm:spPr>
        <a:solidFill>
          <a:srgbClr val="9A9B9C">
            <a:alpha val="90000"/>
          </a:srgbClr>
        </a:solidFill>
      </dgm:spPr>
      <dgm:t>
        <a:bodyPr/>
        <a:lstStyle/>
        <a:p>
          <a:pPr marL="263525" indent="-263525">
            <a:buFont typeface="Wingdings" panose="05000000000000000000" pitchFamily="2" charset="2"/>
            <a:buChar char="ü"/>
          </a:pPr>
          <a:r>
            <a:rPr lang="en-GB" sz="1800" b="0" i="0" kern="1200" dirty="0">
              <a:latin typeface="Open Sans" panose="020B0606030504020204" pitchFamily="34" charset="0"/>
              <a:ea typeface="Open Sans" panose="020B0606030504020204" pitchFamily="34" charset="0"/>
              <a:cs typeface="Open Sans" panose="020B0606030504020204" pitchFamily="34" charset="0"/>
            </a:rPr>
            <a:t>Taken formal steps to incorporate policies to give effect to their commitment to avoiding and effectively managing disputes.</a:t>
          </a:r>
          <a:endParaRPr lang="en-GB" sz="1800" kern="1200" dirty="0">
            <a:latin typeface="Open Sans" panose="020B0606030504020204" pitchFamily="34" charset="0"/>
            <a:ea typeface="Open Sans" panose="020B0606030504020204" pitchFamily="34" charset="0"/>
            <a:cs typeface="Open Sans" panose="020B0606030504020204" pitchFamily="34" charset="0"/>
          </a:endParaRPr>
        </a:p>
      </dgm:t>
    </dgm:pt>
    <dgm:pt modelId="{ABE81050-DE51-4AA0-AF23-94B22D35A320}" type="parTrans" cxnId="{D9FF80CC-E021-4392-9048-3A505DE84A77}">
      <dgm:prSet/>
      <dgm:spPr/>
      <dgm:t>
        <a:bodyPr/>
        <a:lstStyle/>
        <a:p>
          <a:endParaRPr lang="en-GB"/>
        </a:p>
      </dgm:t>
    </dgm:pt>
    <dgm:pt modelId="{3F52124E-E7B8-4FD9-B920-0B4C6B8383AC}" type="sibTrans" cxnId="{D9FF80CC-E021-4392-9048-3A505DE84A77}">
      <dgm:prSet/>
      <dgm:spPr/>
      <dgm:t>
        <a:bodyPr/>
        <a:lstStyle/>
        <a:p>
          <a:endParaRPr lang="en-GB"/>
        </a:p>
      </dgm:t>
    </dgm:pt>
    <dgm:pt modelId="{6CBDA3CB-0A0C-4463-9E61-F811AB154253}">
      <dgm:prSet custT="1"/>
      <dgm:spPr>
        <a:solidFill>
          <a:srgbClr val="9A9B9C">
            <a:alpha val="90000"/>
          </a:srgbClr>
        </a:solidFill>
      </dgm:spPr>
      <dgm:t>
        <a:bodyPr/>
        <a:lstStyle/>
        <a:p>
          <a:pPr marL="0" indent="0">
            <a:buFont typeface="Wingdings" panose="05000000000000000000" pitchFamily="2" charset="2"/>
            <a:buChar char="ü"/>
          </a:pPr>
          <a:r>
            <a:rPr lang="en-GB" sz="1900" b="0" i="0" kern="1200" dirty="0">
              <a:solidFill>
                <a:srgbClr val="36424A">
                  <a:hueOff val="0"/>
                  <a:satOff val="0"/>
                  <a:lumOff val="0"/>
                  <a:alphaOff val="0"/>
                </a:srgbClr>
              </a:solidFill>
              <a:latin typeface="Open Sans" panose="020B0606030504020204" pitchFamily="34" charset="0"/>
              <a:ea typeface="Open Sans" panose="020B0606030504020204" pitchFamily="34" charset="0"/>
              <a:cs typeface="Open Sans" panose="020B0606030504020204" pitchFamily="34" charset="0"/>
            </a:rPr>
            <a:t> Signed</a:t>
          </a:r>
          <a:r>
            <a:rPr lang="en-GB" sz="1900" b="0" i="0" kern="1200" dirty="0">
              <a:latin typeface="Open Sans" panose="020B0606030504020204" pitchFamily="34" charset="0"/>
              <a:ea typeface="Open Sans" panose="020B0606030504020204" pitchFamily="34" charset="0"/>
              <a:cs typeface="Open Sans" panose="020B0606030504020204" pitchFamily="34" charset="0"/>
            </a:rPr>
            <a:t> to the Pledge</a:t>
          </a:r>
          <a:endParaRPr lang="en-GB" sz="1900" kern="1200" dirty="0">
            <a:latin typeface="Open Sans" panose="020B0606030504020204" pitchFamily="34" charset="0"/>
            <a:ea typeface="Open Sans" panose="020B0606030504020204" pitchFamily="34" charset="0"/>
            <a:cs typeface="Open Sans" panose="020B0606030504020204" pitchFamily="34" charset="0"/>
          </a:endParaRPr>
        </a:p>
      </dgm:t>
    </dgm:pt>
    <dgm:pt modelId="{62577121-C24E-46D8-A86D-9ED8D106FE8D}" type="sibTrans" cxnId="{FEA799C7-DA8E-4421-B01F-25F60A25972E}">
      <dgm:prSet/>
      <dgm:spPr/>
      <dgm:t>
        <a:bodyPr/>
        <a:lstStyle/>
        <a:p>
          <a:endParaRPr lang="en-GB"/>
        </a:p>
      </dgm:t>
    </dgm:pt>
    <dgm:pt modelId="{0C365EC3-81E2-494F-AAC2-06649D88CED7}" type="parTrans" cxnId="{FEA799C7-DA8E-4421-B01F-25F60A25972E}">
      <dgm:prSet/>
      <dgm:spPr/>
      <dgm:t>
        <a:bodyPr/>
        <a:lstStyle/>
        <a:p>
          <a:endParaRPr lang="en-GB"/>
        </a:p>
      </dgm:t>
    </dgm:pt>
    <dgm:pt modelId="{B4594B70-999E-42BF-89CA-92BC1CCBD1FB}">
      <dgm:prSet custT="1"/>
      <dgm:spPr>
        <a:solidFill>
          <a:srgbClr val="9A9B9C">
            <a:alpha val="90000"/>
          </a:srgbClr>
        </a:solidFill>
      </dgm:spPr>
      <dgm:t>
        <a:bodyPr/>
        <a:lstStyle/>
        <a:p>
          <a:pPr>
            <a:buFont typeface="Wingdings" panose="05000000000000000000" pitchFamily="2" charset="2"/>
            <a:buChar char="ü"/>
          </a:pPr>
          <a:r>
            <a:rPr lang="en-GB" sz="1900" b="0" i="0" kern="1200" dirty="0">
              <a:solidFill>
                <a:srgbClr val="36424A">
                  <a:hueOff val="0"/>
                  <a:satOff val="0"/>
                  <a:lumOff val="0"/>
                  <a:alphaOff val="0"/>
                </a:srgbClr>
              </a:solidFill>
              <a:latin typeface="Open Sans" panose="020B0606030504020204" pitchFamily="34" charset="0"/>
              <a:ea typeface="Open Sans" panose="020B0606030504020204" pitchFamily="34" charset="0"/>
              <a:cs typeface="Open Sans" panose="020B0606030504020204" pitchFamily="34" charset="0"/>
            </a:rPr>
            <a:t> Taken formal steps to incorporate policies to give effect to their commitment to avoiding and effectively managing disputes.</a:t>
          </a:r>
        </a:p>
      </dgm:t>
    </dgm:pt>
    <dgm:pt modelId="{BBC50E8B-D91C-4054-B514-839BE3794EDE}" type="parTrans" cxnId="{BAA7B537-1ACF-4CEB-BF21-2EE530CD1D2F}">
      <dgm:prSet/>
      <dgm:spPr/>
      <dgm:t>
        <a:bodyPr/>
        <a:lstStyle/>
        <a:p>
          <a:endParaRPr lang="en-GB"/>
        </a:p>
      </dgm:t>
    </dgm:pt>
    <dgm:pt modelId="{B2346305-E557-4615-80A1-DEB3EBF624EA}" type="sibTrans" cxnId="{BAA7B537-1ACF-4CEB-BF21-2EE530CD1D2F}">
      <dgm:prSet/>
      <dgm:spPr/>
      <dgm:t>
        <a:bodyPr/>
        <a:lstStyle/>
        <a:p>
          <a:endParaRPr lang="en-GB"/>
        </a:p>
      </dgm:t>
    </dgm:pt>
    <dgm:pt modelId="{E83CB89C-B29D-4B78-926A-4F703A3A8D17}">
      <dgm:prSet custT="1"/>
      <dgm:spPr>
        <a:solidFill>
          <a:srgbClr val="9A9B9C">
            <a:alpha val="90000"/>
          </a:srgbClr>
        </a:solidFill>
      </dgm:spPr>
      <dgm:t>
        <a:bodyPr/>
        <a:lstStyle/>
        <a:p>
          <a:pPr>
            <a:buFont typeface="Wingdings" panose="05000000000000000000" pitchFamily="2" charset="2"/>
            <a:buChar char="ü"/>
          </a:pPr>
          <a:r>
            <a:rPr lang="en-GB" sz="1900" b="0" i="0" kern="1200" dirty="0">
              <a:solidFill>
                <a:srgbClr val="36424A">
                  <a:hueOff val="0"/>
                  <a:satOff val="0"/>
                  <a:lumOff val="0"/>
                  <a:alphaOff val="0"/>
                </a:srgbClr>
              </a:solidFill>
              <a:latin typeface="Open Sans" panose="020B0606030504020204" pitchFamily="34" charset="0"/>
              <a:ea typeface="Open Sans" panose="020B0606030504020204" pitchFamily="34" charset="0"/>
              <a:cs typeface="Open Sans" panose="020B0606030504020204" pitchFamily="34" charset="0"/>
            </a:rPr>
            <a:t> Actively engaging in such       policies</a:t>
          </a:r>
        </a:p>
      </dgm:t>
    </dgm:pt>
    <dgm:pt modelId="{9E3D11C0-6A73-46E2-9796-0D1EC3403455}" type="parTrans" cxnId="{FBB8B26C-E717-41BE-A189-E931B4304F55}">
      <dgm:prSet/>
      <dgm:spPr/>
      <dgm:t>
        <a:bodyPr/>
        <a:lstStyle/>
        <a:p>
          <a:endParaRPr lang="en-GB"/>
        </a:p>
      </dgm:t>
    </dgm:pt>
    <dgm:pt modelId="{E58EA132-3E88-4474-8695-80B596C2B591}" type="sibTrans" cxnId="{FBB8B26C-E717-41BE-A189-E931B4304F55}">
      <dgm:prSet/>
      <dgm:spPr/>
      <dgm:t>
        <a:bodyPr/>
        <a:lstStyle/>
        <a:p>
          <a:endParaRPr lang="en-GB"/>
        </a:p>
      </dgm:t>
    </dgm:pt>
    <dgm:pt modelId="{19E5CAA1-9F4D-472E-AD0B-8EC8493D322A}" type="pres">
      <dgm:prSet presAssocID="{535A6F98-ACCA-4B55-AC92-6E9A29CF4406}" presName="Name0" presStyleCnt="0">
        <dgm:presLayoutVars>
          <dgm:dir/>
          <dgm:animLvl val="lvl"/>
          <dgm:resizeHandles val="exact"/>
        </dgm:presLayoutVars>
      </dgm:prSet>
      <dgm:spPr/>
    </dgm:pt>
    <dgm:pt modelId="{3457E970-A696-46EF-BE52-9E8A696E81D9}" type="pres">
      <dgm:prSet presAssocID="{C03D5EDF-AD46-4B7F-8566-121A668EF6B3}" presName="composite" presStyleCnt="0"/>
      <dgm:spPr/>
    </dgm:pt>
    <dgm:pt modelId="{AF04F907-6592-4645-9053-4A3E8A8F0E8C}" type="pres">
      <dgm:prSet presAssocID="{C03D5EDF-AD46-4B7F-8566-121A668EF6B3}" presName="parTx" presStyleLbl="alignNode1" presStyleIdx="0" presStyleCnt="3">
        <dgm:presLayoutVars>
          <dgm:chMax val="0"/>
          <dgm:chPref val="0"/>
          <dgm:bulletEnabled val="1"/>
        </dgm:presLayoutVars>
      </dgm:prSet>
      <dgm:spPr/>
    </dgm:pt>
    <dgm:pt modelId="{43DA3780-8C36-4882-BE57-99E6D6BBFD83}" type="pres">
      <dgm:prSet presAssocID="{C03D5EDF-AD46-4B7F-8566-121A668EF6B3}" presName="desTx" presStyleLbl="alignAccFollowNode1" presStyleIdx="0" presStyleCnt="3">
        <dgm:presLayoutVars>
          <dgm:bulletEnabled val="1"/>
        </dgm:presLayoutVars>
      </dgm:prSet>
      <dgm:spPr/>
    </dgm:pt>
    <dgm:pt modelId="{364E6DE2-3A99-4F95-952C-0C8D5E4C5B7C}" type="pres">
      <dgm:prSet presAssocID="{8CD03F28-D721-4FAA-B87D-9F8D5CFD701A}" presName="space" presStyleCnt="0"/>
      <dgm:spPr/>
    </dgm:pt>
    <dgm:pt modelId="{4DBEF853-58B2-4525-B651-583A33853E1D}" type="pres">
      <dgm:prSet presAssocID="{EB067B29-C51F-4740-B762-A96E847923AA}" presName="composite" presStyleCnt="0"/>
      <dgm:spPr/>
    </dgm:pt>
    <dgm:pt modelId="{38AB78A8-F0B7-4B4E-B645-DC9D4111906C}" type="pres">
      <dgm:prSet presAssocID="{EB067B29-C51F-4740-B762-A96E847923AA}" presName="parTx" presStyleLbl="alignNode1" presStyleIdx="1" presStyleCnt="3">
        <dgm:presLayoutVars>
          <dgm:chMax val="0"/>
          <dgm:chPref val="0"/>
          <dgm:bulletEnabled val="1"/>
        </dgm:presLayoutVars>
      </dgm:prSet>
      <dgm:spPr/>
    </dgm:pt>
    <dgm:pt modelId="{981D51FF-1F8D-4534-9453-9DFC38C67A5B}" type="pres">
      <dgm:prSet presAssocID="{EB067B29-C51F-4740-B762-A96E847923AA}" presName="desTx" presStyleLbl="alignAccFollowNode1" presStyleIdx="1" presStyleCnt="3">
        <dgm:presLayoutVars>
          <dgm:bulletEnabled val="1"/>
        </dgm:presLayoutVars>
      </dgm:prSet>
      <dgm:spPr/>
    </dgm:pt>
    <dgm:pt modelId="{5C1F78D8-35F1-4D66-BBFE-492A7B6C74D3}" type="pres">
      <dgm:prSet presAssocID="{F56049B1-A3A3-45AC-A8DD-C9A79AA5BBED}" presName="space" presStyleCnt="0"/>
      <dgm:spPr/>
    </dgm:pt>
    <dgm:pt modelId="{B720D3EE-696F-478E-A75F-50FA8A54D199}" type="pres">
      <dgm:prSet presAssocID="{C03C975C-096F-4E9E-8E3F-53E6C1BB2743}" presName="composite" presStyleCnt="0"/>
      <dgm:spPr/>
    </dgm:pt>
    <dgm:pt modelId="{329DB5AF-2307-423E-BDA8-FBDCDFD5796E}" type="pres">
      <dgm:prSet presAssocID="{C03C975C-096F-4E9E-8E3F-53E6C1BB2743}" presName="parTx" presStyleLbl="alignNode1" presStyleIdx="2" presStyleCnt="3">
        <dgm:presLayoutVars>
          <dgm:chMax val="0"/>
          <dgm:chPref val="0"/>
          <dgm:bulletEnabled val="1"/>
        </dgm:presLayoutVars>
      </dgm:prSet>
      <dgm:spPr/>
    </dgm:pt>
    <dgm:pt modelId="{89BA2284-5E1E-4B86-987C-E7D10EC83A37}" type="pres">
      <dgm:prSet presAssocID="{C03C975C-096F-4E9E-8E3F-53E6C1BB2743}" presName="desTx" presStyleLbl="alignAccFollowNode1" presStyleIdx="2" presStyleCnt="3">
        <dgm:presLayoutVars>
          <dgm:bulletEnabled val="1"/>
        </dgm:presLayoutVars>
      </dgm:prSet>
      <dgm:spPr/>
    </dgm:pt>
  </dgm:ptLst>
  <dgm:cxnLst>
    <dgm:cxn modelId="{AD4E4B05-5450-49B9-A79A-E68A12DB53B3}" srcId="{C03D5EDF-AD46-4B7F-8566-121A668EF6B3}" destId="{1A0B3728-AD5E-40C1-917B-B876EFFCDF60}" srcOrd="1" destOrd="0" parTransId="{DF7C8C45-FE8B-4AF3-B35E-618210B17535}" sibTransId="{37CBE419-BB59-4320-BAD0-425F20FD1180}"/>
    <dgm:cxn modelId="{855FC011-3858-4354-8E8F-5B3C801C7120}" type="presOf" srcId="{E83CB89C-B29D-4B78-926A-4F703A3A8D17}" destId="{89BA2284-5E1E-4B86-987C-E7D10EC83A37}" srcOrd="0" destOrd="2" presId="urn:microsoft.com/office/officeart/2005/8/layout/hList1"/>
    <dgm:cxn modelId="{CCBB6016-AE96-4EED-AF0D-AF4D01465C2C}" type="presOf" srcId="{EB067B29-C51F-4740-B762-A96E847923AA}" destId="{38AB78A8-F0B7-4B4E-B645-DC9D4111906C}" srcOrd="0" destOrd="0" presId="urn:microsoft.com/office/officeart/2005/8/layout/hList1"/>
    <dgm:cxn modelId="{7EA06518-030B-48DA-B39A-B7C145A3AFA4}" type="presOf" srcId="{6CBDA3CB-0A0C-4463-9E61-F811AB154253}" destId="{89BA2284-5E1E-4B86-987C-E7D10EC83A37}" srcOrd="0" destOrd="0" presId="urn:microsoft.com/office/officeart/2005/8/layout/hList1"/>
    <dgm:cxn modelId="{1AAC8625-4884-4CB0-9C57-A026C9B1147D}" type="presOf" srcId="{1A0B3728-AD5E-40C1-917B-B876EFFCDF60}" destId="{43DA3780-8C36-4882-BE57-99E6D6BBFD83}" srcOrd="0" destOrd="1" presId="urn:microsoft.com/office/officeart/2005/8/layout/hList1"/>
    <dgm:cxn modelId="{CC5F6A29-0B47-4051-949E-FFF14AB903B5}" srcId="{EB067B29-C51F-4740-B762-A96E847923AA}" destId="{FAC02C25-4E04-4165-B763-635D59B628DD}" srcOrd="1" destOrd="0" parTransId="{B89DA9A2-7892-48CB-A36A-9BCFCDDA8600}" sibTransId="{5B4784FA-1C63-451D-81A7-F3FDB79AB245}"/>
    <dgm:cxn modelId="{BAA7B537-1ACF-4CEB-BF21-2EE530CD1D2F}" srcId="{C03C975C-096F-4E9E-8E3F-53E6C1BB2743}" destId="{B4594B70-999E-42BF-89CA-92BC1CCBD1FB}" srcOrd="1" destOrd="0" parTransId="{BBC50E8B-D91C-4054-B514-839BE3794EDE}" sibTransId="{B2346305-E557-4615-80A1-DEB3EBF624EA}"/>
    <dgm:cxn modelId="{2CFD2047-8823-4157-9592-4CFC5F7FF8B4}" type="presOf" srcId="{D5CBB816-D7D7-4830-A154-93DF1BED0AC1}" destId="{43DA3780-8C36-4882-BE57-99E6D6BBFD83}" srcOrd="0" destOrd="0" presId="urn:microsoft.com/office/officeart/2005/8/layout/hList1"/>
    <dgm:cxn modelId="{A6287568-CC9D-40BE-BB4E-EB1060C0726A}" type="presOf" srcId="{36FEB6A9-AC7C-4043-A97A-403F237D7CD5}" destId="{981D51FF-1F8D-4534-9453-9DFC38C67A5B}" srcOrd="0" destOrd="0" presId="urn:microsoft.com/office/officeart/2005/8/layout/hList1"/>
    <dgm:cxn modelId="{FBB8B26C-E717-41BE-A189-E931B4304F55}" srcId="{C03C975C-096F-4E9E-8E3F-53E6C1BB2743}" destId="{E83CB89C-B29D-4B78-926A-4F703A3A8D17}" srcOrd="2" destOrd="0" parTransId="{9E3D11C0-6A73-46E2-9796-0D1EC3403455}" sibTransId="{E58EA132-3E88-4474-8695-80B596C2B591}"/>
    <dgm:cxn modelId="{E37A757E-587E-4D57-83DE-6EC7FEC242D9}" srcId="{535A6F98-ACCA-4B55-AC92-6E9A29CF4406}" destId="{C03C975C-096F-4E9E-8E3F-53E6C1BB2743}" srcOrd="2" destOrd="0" parTransId="{B9F8FD42-6441-43BE-8D05-1FF60556B8AA}" sibTransId="{D5619148-BD0B-4E88-8961-1BF8B988CD66}"/>
    <dgm:cxn modelId="{7C800594-79F4-4717-B217-B60598F931EC}" type="presOf" srcId="{B4594B70-999E-42BF-89CA-92BC1CCBD1FB}" destId="{89BA2284-5E1E-4B86-987C-E7D10EC83A37}" srcOrd="0" destOrd="1" presId="urn:microsoft.com/office/officeart/2005/8/layout/hList1"/>
    <dgm:cxn modelId="{11A659A1-CF97-4540-A642-01091F1AA6E2}" srcId="{535A6F98-ACCA-4B55-AC92-6E9A29CF4406}" destId="{EB067B29-C51F-4740-B762-A96E847923AA}" srcOrd="1" destOrd="0" parTransId="{1B38A52A-9B22-4226-96A6-4CF678A1F3CE}" sibTransId="{F56049B1-A3A3-45AC-A8DD-C9A79AA5BBED}"/>
    <dgm:cxn modelId="{EC110FA3-1EBB-43DA-9E2E-C6743E8FE728}" type="presOf" srcId="{BEBEF2BD-7FF2-4673-876F-C1778037F9E8}" destId="{981D51FF-1F8D-4534-9453-9DFC38C67A5B}" srcOrd="0" destOrd="2" presId="urn:microsoft.com/office/officeart/2005/8/layout/hList1"/>
    <dgm:cxn modelId="{D21B99A7-ED68-498F-99C2-124B6B1C3B76}" type="presOf" srcId="{C03D5EDF-AD46-4B7F-8566-121A668EF6B3}" destId="{AF04F907-6592-4645-9053-4A3E8A8F0E8C}" srcOrd="0" destOrd="0" presId="urn:microsoft.com/office/officeart/2005/8/layout/hList1"/>
    <dgm:cxn modelId="{09ADA3B5-540E-4DD5-8900-8D5E3E54C984}" srcId="{C03D5EDF-AD46-4B7F-8566-121A668EF6B3}" destId="{D5CBB816-D7D7-4830-A154-93DF1BED0AC1}" srcOrd="0" destOrd="0" parTransId="{39E1887D-A6C2-4718-ACB0-07BE54FFE6C0}" sibTransId="{B0C3439C-8F1C-4048-A094-464306D337B4}"/>
    <dgm:cxn modelId="{B0CEC0BB-66DD-49D4-BAFD-5139B7833F41}" type="presOf" srcId="{C03C975C-096F-4E9E-8E3F-53E6C1BB2743}" destId="{329DB5AF-2307-423E-BDA8-FBDCDFD5796E}" srcOrd="0" destOrd="0" presId="urn:microsoft.com/office/officeart/2005/8/layout/hList1"/>
    <dgm:cxn modelId="{9545D5BF-DA7B-446F-917E-530144AED495}" srcId="{535A6F98-ACCA-4B55-AC92-6E9A29CF4406}" destId="{C03D5EDF-AD46-4B7F-8566-121A668EF6B3}" srcOrd="0" destOrd="0" parTransId="{937DF491-96B2-493E-B8BA-33703F15E912}" sibTransId="{8CD03F28-D721-4FAA-B87D-9F8D5CFD701A}"/>
    <dgm:cxn modelId="{FEA799C7-DA8E-4421-B01F-25F60A25972E}" srcId="{C03C975C-096F-4E9E-8E3F-53E6C1BB2743}" destId="{6CBDA3CB-0A0C-4463-9E61-F811AB154253}" srcOrd="0" destOrd="0" parTransId="{0C365EC3-81E2-494F-AAC2-06649D88CED7}" sibTransId="{62577121-C24E-46D8-A86D-9ED8D106FE8D}"/>
    <dgm:cxn modelId="{D9FF80CC-E021-4392-9048-3A505DE84A77}" srcId="{EB067B29-C51F-4740-B762-A96E847923AA}" destId="{BEBEF2BD-7FF2-4673-876F-C1778037F9E8}" srcOrd="2" destOrd="0" parTransId="{ABE81050-DE51-4AA0-AF23-94B22D35A320}" sibTransId="{3F52124E-E7B8-4FD9-B920-0B4C6B8383AC}"/>
    <dgm:cxn modelId="{43CCDAD4-FBB8-460C-897B-0AB27E7FAF5E}" type="presOf" srcId="{535A6F98-ACCA-4B55-AC92-6E9A29CF4406}" destId="{19E5CAA1-9F4D-472E-AD0B-8EC8493D322A}" srcOrd="0" destOrd="0" presId="urn:microsoft.com/office/officeart/2005/8/layout/hList1"/>
    <dgm:cxn modelId="{C18901E2-8E9C-4BFA-A878-F5E29D96724B}" type="presOf" srcId="{FAC02C25-4E04-4165-B763-635D59B628DD}" destId="{981D51FF-1F8D-4534-9453-9DFC38C67A5B}" srcOrd="0" destOrd="1" presId="urn:microsoft.com/office/officeart/2005/8/layout/hList1"/>
    <dgm:cxn modelId="{CFD77FEB-57C6-48AC-9F55-784E07435E1E}" srcId="{EB067B29-C51F-4740-B762-A96E847923AA}" destId="{36FEB6A9-AC7C-4043-A97A-403F237D7CD5}" srcOrd="0" destOrd="0" parTransId="{D28A5D53-DC7B-4CE3-A9BE-F3971082A8D9}" sibTransId="{BD551615-B619-493B-A23B-66EB1544FB5E}"/>
    <dgm:cxn modelId="{66E0F7AB-C744-430C-B164-9D2F0F871C44}" type="presParOf" srcId="{19E5CAA1-9F4D-472E-AD0B-8EC8493D322A}" destId="{3457E970-A696-46EF-BE52-9E8A696E81D9}" srcOrd="0" destOrd="0" presId="urn:microsoft.com/office/officeart/2005/8/layout/hList1"/>
    <dgm:cxn modelId="{7C03381D-1976-4785-ACAF-55FF37C3E4A3}" type="presParOf" srcId="{3457E970-A696-46EF-BE52-9E8A696E81D9}" destId="{AF04F907-6592-4645-9053-4A3E8A8F0E8C}" srcOrd="0" destOrd="0" presId="urn:microsoft.com/office/officeart/2005/8/layout/hList1"/>
    <dgm:cxn modelId="{69CCE588-9E8D-4100-AE11-4DF17EFCA116}" type="presParOf" srcId="{3457E970-A696-46EF-BE52-9E8A696E81D9}" destId="{43DA3780-8C36-4882-BE57-99E6D6BBFD83}" srcOrd="1" destOrd="0" presId="urn:microsoft.com/office/officeart/2005/8/layout/hList1"/>
    <dgm:cxn modelId="{997D82A0-0296-4753-9FA0-7A97B2138B05}" type="presParOf" srcId="{19E5CAA1-9F4D-472E-AD0B-8EC8493D322A}" destId="{364E6DE2-3A99-4F95-952C-0C8D5E4C5B7C}" srcOrd="1" destOrd="0" presId="urn:microsoft.com/office/officeart/2005/8/layout/hList1"/>
    <dgm:cxn modelId="{247ACD7D-777D-4670-8985-CD647D086F1E}" type="presParOf" srcId="{19E5CAA1-9F4D-472E-AD0B-8EC8493D322A}" destId="{4DBEF853-58B2-4525-B651-583A33853E1D}" srcOrd="2" destOrd="0" presId="urn:microsoft.com/office/officeart/2005/8/layout/hList1"/>
    <dgm:cxn modelId="{3A5D8D43-C255-4B5D-861A-F8D492EA2541}" type="presParOf" srcId="{4DBEF853-58B2-4525-B651-583A33853E1D}" destId="{38AB78A8-F0B7-4B4E-B645-DC9D4111906C}" srcOrd="0" destOrd="0" presId="urn:microsoft.com/office/officeart/2005/8/layout/hList1"/>
    <dgm:cxn modelId="{B97C9EB4-2D2F-4B23-91CE-585687E75745}" type="presParOf" srcId="{4DBEF853-58B2-4525-B651-583A33853E1D}" destId="{981D51FF-1F8D-4534-9453-9DFC38C67A5B}" srcOrd="1" destOrd="0" presId="urn:microsoft.com/office/officeart/2005/8/layout/hList1"/>
    <dgm:cxn modelId="{59B789AA-736B-4050-BC30-24D516C4A379}" type="presParOf" srcId="{19E5CAA1-9F4D-472E-AD0B-8EC8493D322A}" destId="{5C1F78D8-35F1-4D66-BBFE-492A7B6C74D3}" srcOrd="3" destOrd="0" presId="urn:microsoft.com/office/officeart/2005/8/layout/hList1"/>
    <dgm:cxn modelId="{52147A41-E22C-429C-97F6-0D816541DB58}" type="presParOf" srcId="{19E5CAA1-9F4D-472E-AD0B-8EC8493D322A}" destId="{B720D3EE-696F-478E-A75F-50FA8A54D199}" srcOrd="4" destOrd="0" presId="urn:microsoft.com/office/officeart/2005/8/layout/hList1"/>
    <dgm:cxn modelId="{838A2015-BEBD-491F-8B53-43935E1D3FAF}" type="presParOf" srcId="{B720D3EE-696F-478E-A75F-50FA8A54D199}" destId="{329DB5AF-2307-423E-BDA8-FBDCDFD5796E}" srcOrd="0" destOrd="0" presId="urn:microsoft.com/office/officeart/2005/8/layout/hList1"/>
    <dgm:cxn modelId="{AFC7AE7F-68E7-4879-8493-C51027E28922}" type="presParOf" srcId="{B720D3EE-696F-478E-A75F-50FA8A54D199}" destId="{89BA2284-5E1E-4B86-987C-E7D10EC83A3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5E40BE-F909-4D26-877F-6A821E86457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641F661F-B018-4075-9408-4289E578CFB9}">
      <dgm:prSet phldrT="[Text]"/>
      <dgm:spPr/>
      <dgm:t>
        <a:bodyPr/>
        <a:lstStyle/>
        <a:p>
          <a:pPr>
            <a:buNone/>
          </a:pPr>
          <a:r>
            <a:rPr lang="en-GB" b="1" dirty="0"/>
            <a:t>UK Cabinet Office Guidance on responsible contractual behaviour</a:t>
          </a:r>
          <a:endParaRPr lang="en-GB" dirty="0"/>
        </a:p>
      </dgm:t>
    </dgm:pt>
    <dgm:pt modelId="{331DA44E-405C-4D31-A36A-0A60F2F94BF2}" type="parTrans" cxnId="{EFDD69B0-49B4-4AA1-84D4-AB9B6AEC5D9E}">
      <dgm:prSet/>
      <dgm:spPr/>
      <dgm:t>
        <a:bodyPr/>
        <a:lstStyle/>
        <a:p>
          <a:endParaRPr lang="en-GB"/>
        </a:p>
      </dgm:t>
    </dgm:pt>
    <dgm:pt modelId="{51056638-543E-4C1F-890B-B106E32B21EB}" type="sibTrans" cxnId="{EFDD69B0-49B4-4AA1-84D4-AB9B6AEC5D9E}">
      <dgm:prSet/>
      <dgm:spPr/>
      <dgm:t>
        <a:bodyPr/>
        <a:lstStyle/>
        <a:p>
          <a:endParaRPr lang="en-GB"/>
        </a:p>
      </dgm:t>
    </dgm:pt>
    <dgm:pt modelId="{89C90A78-0EF3-4537-91CB-F7A889584BA1}">
      <dgm:prSet/>
      <dgm:spPr/>
      <dgm:t>
        <a:bodyPr/>
        <a:lstStyle/>
        <a:p>
          <a:r>
            <a:rPr lang="en-GB" b="1"/>
            <a:t>Welsh Government 12-point post covid recovery plan</a:t>
          </a:r>
          <a:endParaRPr lang="en-GB" dirty="0"/>
        </a:p>
      </dgm:t>
    </dgm:pt>
    <dgm:pt modelId="{B98CCDC9-1888-48F4-9450-268D4464E471}" type="parTrans" cxnId="{7954B321-F6F5-4D31-8613-121E2B56B5A4}">
      <dgm:prSet/>
      <dgm:spPr/>
      <dgm:t>
        <a:bodyPr/>
        <a:lstStyle/>
        <a:p>
          <a:endParaRPr lang="en-GB"/>
        </a:p>
      </dgm:t>
    </dgm:pt>
    <dgm:pt modelId="{29566DF5-8E59-4E92-9991-CD24C72C55F3}" type="sibTrans" cxnId="{7954B321-F6F5-4D31-8613-121E2B56B5A4}">
      <dgm:prSet/>
      <dgm:spPr/>
      <dgm:t>
        <a:bodyPr/>
        <a:lstStyle/>
        <a:p>
          <a:endParaRPr lang="en-GB"/>
        </a:p>
      </dgm:t>
    </dgm:pt>
    <dgm:pt modelId="{4738E624-2A57-4D4F-B070-780F11F96EF0}">
      <dgm:prSet/>
      <dgm:spPr/>
      <dgm:t>
        <a:bodyPr/>
        <a:lstStyle/>
        <a:p>
          <a:r>
            <a:rPr lang="en-GB" b="1"/>
            <a:t>Scottish Government Construction Policy Note (CPN) 2/2021</a:t>
          </a:r>
          <a:endParaRPr lang="en-GB" dirty="0"/>
        </a:p>
      </dgm:t>
    </dgm:pt>
    <dgm:pt modelId="{5F5B8694-3C0D-4757-8A1E-62426D0F54BF}" type="parTrans" cxnId="{8D699751-0FD8-4501-B4AA-661E0D01441C}">
      <dgm:prSet/>
      <dgm:spPr/>
      <dgm:t>
        <a:bodyPr/>
        <a:lstStyle/>
        <a:p>
          <a:endParaRPr lang="en-GB"/>
        </a:p>
      </dgm:t>
    </dgm:pt>
    <dgm:pt modelId="{DB05CAEE-D13E-4088-B4CE-0EE2107719E8}" type="sibTrans" cxnId="{8D699751-0FD8-4501-B4AA-661E0D01441C}">
      <dgm:prSet/>
      <dgm:spPr/>
      <dgm:t>
        <a:bodyPr/>
        <a:lstStyle/>
        <a:p>
          <a:endParaRPr lang="en-GB"/>
        </a:p>
      </dgm:t>
    </dgm:pt>
    <dgm:pt modelId="{97FF635D-44FD-49AC-8AA5-03F0DD0A0674}">
      <dgm:prSet/>
      <dgm:spPr/>
      <dgm:t>
        <a:bodyPr/>
        <a:lstStyle/>
        <a:p>
          <a:r>
            <a:rPr lang="en-GB" b="1"/>
            <a:t>Real interest in Middle East and North America </a:t>
          </a:r>
          <a:endParaRPr lang="en-GB" b="1" dirty="0"/>
        </a:p>
      </dgm:t>
    </dgm:pt>
    <dgm:pt modelId="{EC08747A-F51C-45E9-812E-885A65FC6B7A}" type="parTrans" cxnId="{65A14276-0902-4A03-AB38-47551E6E040C}">
      <dgm:prSet/>
      <dgm:spPr/>
      <dgm:t>
        <a:bodyPr/>
        <a:lstStyle/>
        <a:p>
          <a:endParaRPr lang="en-GB"/>
        </a:p>
      </dgm:t>
    </dgm:pt>
    <dgm:pt modelId="{9C94775D-D385-4EC6-8F32-0E9BA7D41E20}" type="sibTrans" cxnId="{65A14276-0902-4A03-AB38-47551E6E040C}">
      <dgm:prSet/>
      <dgm:spPr/>
      <dgm:t>
        <a:bodyPr/>
        <a:lstStyle/>
        <a:p>
          <a:endParaRPr lang="en-GB"/>
        </a:p>
      </dgm:t>
    </dgm:pt>
    <dgm:pt modelId="{2BB0FB82-60DC-425B-8EBA-339FDFDD612B}" type="pres">
      <dgm:prSet presAssocID="{F05E40BE-F909-4D26-877F-6A821E864570}" presName="diagram" presStyleCnt="0">
        <dgm:presLayoutVars>
          <dgm:dir/>
          <dgm:resizeHandles val="exact"/>
        </dgm:presLayoutVars>
      </dgm:prSet>
      <dgm:spPr/>
    </dgm:pt>
    <dgm:pt modelId="{7960981F-D172-48BE-89E9-259F030BEE99}" type="pres">
      <dgm:prSet presAssocID="{641F661F-B018-4075-9408-4289E578CFB9}" presName="node" presStyleLbl="node1" presStyleIdx="0" presStyleCnt="4">
        <dgm:presLayoutVars>
          <dgm:bulletEnabled val="1"/>
        </dgm:presLayoutVars>
      </dgm:prSet>
      <dgm:spPr/>
    </dgm:pt>
    <dgm:pt modelId="{6EF6D1B8-DC42-401C-98A4-D4BEBCAA6136}" type="pres">
      <dgm:prSet presAssocID="{51056638-543E-4C1F-890B-B106E32B21EB}" presName="sibTrans" presStyleCnt="0"/>
      <dgm:spPr/>
    </dgm:pt>
    <dgm:pt modelId="{6F5C1932-52EF-4486-9BF1-CD6EE1F3538F}" type="pres">
      <dgm:prSet presAssocID="{89C90A78-0EF3-4537-91CB-F7A889584BA1}" presName="node" presStyleLbl="node1" presStyleIdx="1" presStyleCnt="4">
        <dgm:presLayoutVars>
          <dgm:bulletEnabled val="1"/>
        </dgm:presLayoutVars>
      </dgm:prSet>
      <dgm:spPr/>
    </dgm:pt>
    <dgm:pt modelId="{260B0055-2351-404F-AE44-BC5321115EBC}" type="pres">
      <dgm:prSet presAssocID="{29566DF5-8E59-4E92-9991-CD24C72C55F3}" presName="sibTrans" presStyleCnt="0"/>
      <dgm:spPr/>
    </dgm:pt>
    <dgm:pt modelId="{FFB6580B-082A-4315-8D92-277D809D3260}" type="pres">
      <dgm:prSet presAssocID="{4738E624-2A57-4D4F-B070-780F11F96EF0}" presName="node" presStyleLbl="node1" presStyleIdx="2" presStyleCnt="4">
        <dgm:presLayoutVars>
          <dgm:bulletEnabled val="1"/>
        </dgm:presLayoutVars>
      </dgm:prSet>
      <dgm:spPr/>
    </dgm:pt>
    <dgm:pt modelId="{C8E066E1-0DE3-4BC5-A196-48C41FEE6DF1}" type="pres">
      <dgm:prSet presAssocID="{DB05CAEE-D13E-4088-B4CE-0EE2107719E8}" presName="sibTrans" presStyleCnt="0"/>
      <dgm:spPr/>
    </dgm:pt>
    <dgm:pt modelId="{8F2B4226-CFC7-4824-A4B0-49BF24B4FC0A}" type="pres">
      <dgm:prSet presAssocID="{97FF635D-44FD-49AC-8AA5-03F0DD0A0674}" presName="node" presStyleLbl="node1" presStyleIdx="3" presStyleCnt="4">
        <dgm:presLayoutVars>
          <dgm:bulletEnabled val="1"/>
        </dgm:presLayoutVars>
      </dgm:prSet>
      <dgm:spPr/>
    </dgm:pt>
  </dgm:ptLst>
  <dgm:cxnLst>
    <dgm:cxn modelId="{7954B321-F6F5-4D31-8613-121E2B56B5A4}" srcId="{F05E40BE-F909-4D26-877F-6A821E864570}" destId="{89C90A78-0EF3-4537-91CB-F7A889584BA1}" srcOrd="1" destOrd="0" parTransId="{B98CCDC9-1888-48F4-9450-268D4464E471}" sibTransId="{29566DF5-8E59-4E92-9991-CD24C72C55F3}"/>
    <dgm:cxn modelId="{99796C62-583E-4DC6-8F88-B5E77583FF9E}" type="presOf" srcId="{89C90A78-0EF3-4537-91CB-F7A889584BA1}" destId="{6F5C1932-52EF-4486-9BF1-CD6EE1F3538F}" srcOrd="0" destOrd="0" presId="urn:microsoft.com/office/officeart/2005/8/layout/default"/>
    <dgm:cxn modelId="{F1B1CE4B-5D17-430A-9F8E-3F7766DC2880}" type="presOf" srcId="{4738E624-2A57-4D4F-B070-780F11F96EF0}" destId="{FFB6580B-082A-4315-8D92-277D809D3260}" srcOrd="0" destOrd="0" presId="urn:microsoft.com/office/officeart/2005/8/layout/default"/>
    <dgm:cxn modelId="{8D699751-0FD8-4501-B4AA-661E0D01441C}" srcId="{F05E40BE-F909-4D26-877F-6A821E864570}" destId="{4738E624-2A57-4D4F-B070-780F11F96EF0}" srcOrd="2" destOrd="0" parTransId="{5F5B8694-3C0D-4757-8A1E-62426D0F54BF}" sibTransId="{DB05CAEE-D13E-4088-B4CE-0EE2107719E8}"/>
    <dgm:cxn modelId="{65A14276-0902-4A03-AB38-47551E6E040C}" srcId="{F05E40BE-F909-4D26-877F-6A821E864570}" destId="{97FF635D-44FD-49AC-8AA5-03F0DD0A0674}" srcOrd="3" destOrd="0" parTransId="{EC08747A-F51C-45E9-812E-885A65FC6B7A}" sibTransId="{9C94775D-D385-4EC6-8F32-0E9BA7D41E20}"/>
    <dgm:cxn modelId="{B3F8EF9D-0875-4DB8-A110-D172444F9BDF}" type="presOf" srcId="{97FF635D-44FD-49AC-8AA5-03F0DD0A0674}" destId="{8F2B4226-CFC7-4824-A4B0-49BF24B4FC0A}" srcOrd="0" destOrd="0" presId="urn:microsoft.com/office/officeart/2005/8/layout/default"/>
    <dgm:cxn modelId="{EFDD69B0-49B4-4AA1-84D4-AB9B6AEC5D9E}" srcId="{F05E40BE-F909-4D26-877F-6A821E864570}" destId="{641F661F-B018-4075-9408-4289E578CFB9}" srcOrd="0" destOrd="0" parTransId="{331DA44E-405C-4D31-A36A-0A60F2F94BF2}" sibTransId="{51056638-543E-4C1F-890B-B106E32B21EB}"/>
    <dgm:cxn modelId="{A5C8B3DC-4D1E-4682-99C7-1E027B320D5C}" type="presOf" srcId="{F05E40BE-F909-4D26-877F-6A821E864570}" destId="{2BB0FB82-60DC-425B-8EBA-339FDFDD612B}" srcOrd="0" destOrd="0" presId="urn:microsoft.com/office/officeart/2005/8/layout/default"/>
    <dgm:cxn modelId="{60D0C1F4-36CF-45DF-B09A-01A045A97DF8}" type="presOf" srcId="{641F661F-B018-4075-9408-4289E578CFB9}" destId="{7960981F-D172-48BE-89E9-259F030BEE99}" srcOrd="0" destOrd="0" presId="urn:microsoft.com/office/officeart/2005/8/layout/default"/>
    <dgm:cxn modelId="{D0F9AD53-C08C-40AB-9585-CA64F18B267B}" type="presParOf" srcId="{2BB0FB82-60DC-425B-8EBA-339FDFDD612B}" destId="{7960981F-D172-48BE-89E9-259F030BEE99}" srcOrd="0" destOrd="0" presId="urn:microsoft.com/office/officeart/2005/8/layout/default"/>
    <dgm:cxn modelId="{E4DA8DBF-1591-47E5-91DC-42FA86AE7792}" type="presParOf" srcId="{2BB0FB82-60DC-425B-8EBA-339FDFDD612B}" destId="{6EF6D1B8-DC42-401C-98A4-D4BEBCAA6136}" srcOrd="1" destOrd="0" presId="urn:microsoft.com/office/officeart/2005/8/layout/default"/>
    <dgm:cxn modelId="{D2A8D119-504C-45DB-8E3B-C844195C2037}" type="presParOf" srcId="{2BB0FB82-60DC-425B-8EBA-339FDFDD612B}" destId="{6F5C1932-52EF-4486-9BF1-CD6EE1F3538F}" srcOrd="2" destOrd="0" presId="urn:microsoft.com/office/officeart/2005/8/layout/default"/>
    <dgm:cxn modelId="{7FF0F803-A6BF-4E11-A691-D803A5CEEA13}" type="presParOf" srcId="{2BB0FB82-60DC-425B-8EBA-339FDFDD612B}" destId="{260B0055-2351-404F-AE44-BC5321115EBC}" srcOrd="3" destOrd="0" presId="urn:microsoft.com/office/officeart/2005/8/layout/default"/>
    <dgm:cxn modelId="{DE0782EA-A061-41C8-9305-A84C6311B9B5}" type="presParOf" srcId="{2BB0FB82-60DC-425B-8EBA-339FDFDD612B}" destId="{FFB6580B-082A-4315-8D92-277D809D3260}" srcOrd="4" destOrd="0" presId="urn:microsoft.com/office/officeart/2005/8/layout/default"/>
    <dgm:cxn modelId="{5AA93E42-C9A6-4EBC-B372-A0E88FECF0DB}" type="presParOf" srcId="{2BB0FB82-60DC-425B-8EBA-339FDFDD612B}" destId="{C8E066E1-0DE3-4BC5-A196-48C41FEE6DF1}" srcOrd="5" destOrd="0" presId="urn:microsoft.com/office/officeart/2005/8/layout/default"/>
    <dgm:cxn modelId="{C53C8544-3AB6-4936-AE1D-F8752190E894}" type="presParOf" srcId="{2BB0FB82-60DC-425B-8EBA-339FDFDD612B}" destId="{8F2B4226-CFC7-4824-A4B0-49BF24B4FC0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15807-CF18-4D83-B0C7-42975EF54FC3}">
      <dsp:nvSpPr>
        <dsp:cNvPr id="0" name=""/>
        <dsp:cNvSpPr/>
      </dsp:nvSpPr>
      <dsp:spPr>
        <a:xfrm>
          <a:off x="4186952" y="1108070"/>
          <a:ext cx="3729424" cy="2691850"/>
        </a:xfrm>
        <a:prstGeom prst="ellipse">
          <a:avLst/>
        </a:prstGeom>
        <a:solidFill>
          <a:srgbClr val="C0504D">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Text" lastClr="000000"/>
              </a:solidFill>
              <a:latin typeface="Arial" panose="020B0604020202020204" pitchFamily="34" charset="0"/>
              <a:ea typeface="+mn-ea"/>
              <a:cs typeface="Arial" panose="020B0604020202020204" pitchFamily="34" charset="0"/>
            </a:rPr>
            <a:t>Building Control Holistic System</a:t>
          </a:r>
        </a:p>
      </dsp:txBody>
      <dsp:txXfrm>
        <a:off x="4733113" y="1502282"/>
        <a:ext cx="2637102" cy="1903426"/>
      </dsp:txXfrm>
    </dsp:sp>
    <dsp:sp modelId="{A16B4D1E-F1ED-4C1B-92B8-927A831F532E}">
      <dsp:nvSpPr>
        <dsp:cNvPr id="0" name=""/>
        <dsp:cNvSpPr/>
      </dsp:nvSpPr>
      <dsp:spPr>
        <a:xfrm>
          <a:off x="6532759" y="315582"/>
          <a:ext cx="1345925" cy="1345925"/>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Text" lastClr="000000"/>
              </a:solidFill>
              <a:latin typeface="Arial" panose="020B0604020202020204" pitchFamily="34" charset="0"/>
              <a:ea typeface="+mn-ea"/>
              <a:cs typeface="Arial" panose="020B0604020202020204" pitchFamily="34" charset="0"/>
            </a:rPr>
            <a:t>2. Consolidated Legislative Hierarchy</a:t>
          </a:r>
        </a:p>
      </dsp:txBody>
      <dsp:txXfrm>
        <a:off x="6729865" y="512688"/>
        <a:ext cx="951713" cy="951713"/>
      </dsp:txXfrm>
    </dsp:sp>
    <dsp:sp modelId="{095C866B-B9F5-4A55-BEDC-55BD055F3D28}">
      <dsp:nvSpPr>
        <dsp:cNvPr id="0" name=""/>
        <dsp:cNvSpPr/>
      </dsp:nvSpPr>
      <dsp:spPr>
        <a:xfrm>
          <a:off x="7103251" y="1398886"/>
          <a:ext cx="1345925" cy="1345925"/>
        </a:xfrm>
        <a:prstGeom prst="ellipse">
          <a:avLst/>
        </a:prstGeom>
        <a:solidFill>
          <a:srgbClr val="8064A2">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Text" lastClr="000000"/>
              </a:solidFill>
              <a:latin typeface="Arial" panose="020B0604020202020204" pitchFamily="34" charset="0"/>
              <a:ea typeface="+mn-ea"/>
              <a:cs typeface="Arial" panose="020B0604020202020204" pitchFamily="34" charset="0"/>
            </a:rPr>
            <a:t>3. Risk-based Building Code &amp; Building Classifications</a:t>
          </a:r>
        </a:p>
      </dsp:txBody>
      <dsp:txXfrm>
        <a:off x="7300357" y="1595992"/>
        <a:ext cx="951713" cy="951713"/>
      </dsp:txXfrm>
    </dsp:sp>
    <dsp:sp modelId="{A1B92ADD-D94E-4C38-AFFF-5160876378AF}">
      <dsp:nvSpPr>
        <dsp:cNvPr id="0" name=""/>
        <dsp:cNvSpPr/>
      </dsp:nvSpPr>
      <dsp:spPr>
        <a:xfrm>
          <a:off x="5372529" y="19784"/>
          <a:ext cx="1345925" cy="1345925"/>
        </a:xfrm>
        <a:prstGeom prst="ellipse">
          <a:avLst/>
        </a:prstGeom>
        <a:solidFill>
          <a:srgbClr val="4BACC6">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Text" lastClr="000000"/>
              </a:solidFill>
              <a:latin typeface="Arial" panose="020B0604020202020204" pitchFamily="34" charset="0"/>
              <a:ea typeface="+mn-ea"/>
              <a:cs typeface="Arial" panose="020B0604020202020204" pitchFamily="34" charset="0"/>
            </a:rPr>
            <a:t>1. Central Government Regulators ('CGR') and Administrative Bodies</a:t>
          </a:r>
        </a:p>
      </dsp:txBody>
      <dsp:txXfrm>
        <a:off x="5569635" y="216890"/>
        <a:ext cx="951713" cy="951713"/>
      </dsp:txXfrm>
    </dsp:sp>
    <dsp:sp modelId="{CB47D0F8-C310-4207-B245-0575B6BA17F0}">
      <dsp:nvSpPr>
        <dsp:cNvPr id="0" name=""/>
        <dsp:cNvSpPr/>
      </dsp:nvSpPr>
      <dsp:spPr>
        <a:xfrm>
          <a:off x="6091015" y="3350008"/>
          <a:ext cx="1345925" cy="1345925"/>
        </a:xfrm>
        <a:prstGeom prst="ellipse">
          <a:avLst/>
        </a:prstGeom>
        <a:solidFill>
          <a:srgbClr val="F79646">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Text" lastClr="000000"/>
              </a:solidFill>
              <a:latin typeface="Arial" panose="020B0604020202020204" pitchFamily="34" charset="0"/>
              <a:ea typeface="+mn-ea"/>
              <a:cs typeface="Arial" panose="020B0604020202020204" pitchFamily="34" charset="0"/>
            </a:rPr>
            <a:t>5. Sustainable Funding  for Building Regulation</a:t>
          </a:r>
        </a:p>
      </dsp:txBody>
      <dsp:txXfrm>
        <a:off x="6288121" y="3547114"/>
        <a:ext cx="951713" cy="951713"/>
      </dsp:txXfrm>
    </dsp:sp>
    <dsp:sp modelId="{EC9288FE-B367-44EF-9A8B-548E37B5A540}">
      <dsp:nvSpPr>
        <dsp:cNvPr id="0" name=""/>
        <dsp:cNvSpPr/>
      </dsp:nvSpPr>
      <dsp:spPr>
        <a:xfrm>
          <a:off x="6975652" y="2574530"/>
          <a:ext cx="1345925" cy="1345925"/>
        </a:xfrm>
        <a:prstGeom prst="ellipse">
          <a:avLst/>
        </a:prstGeom>
        <a:solidFill>
          <a:srgbClr val="C0504D">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Text" lastClr="000000"/>
              </a:solidFill>
              <a:latin typeface="Arial" panose="020B0604020202020204" pitchFamily="34" charset="0"/>
              <a:ea typeface="+mn-ea"/>
              <a:cs typeface="Arial" panose="020B0604020202020204" pitchFamily="34" charset="0"/>
            </a:rPr>
            <a:t>4. A Robust Building Inspection Regime</a:t>
          </a:r>
        </a:p>
      </dsp:txBody>
      <dsp:txXfrm>
        <a:off x="7172758" y="2771636"/>
        <a:ext cx="951713" cy="951713"/>
      </dsp:txXfrm>
    </dsp:sp>
    <dsp:sp modelId="{8D1D7937-82FF-48B2-B453-F3A0D4768669}">
      <dsp:nvSpPr>
        <dsp:cNvPr id="0" name=""/>
        <dsp:cNvSpPr/>
      </dsp:nvSpPr>
      <dsp:spPr>
        <a:xfrm>
          <a:off x="4811641" y="3375956"/>
          <a:ext cx="1345925" cy="1345925"/>
        </a:xfrm>
        <a:prstGeom prst="ellipse">
          <a:avLst/>
        </a:prstGeom>
        <a:solidFill>
          <a:srgbClr val="9BBB59">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Text" lastClr="000000"/>
              </a:solidFill>
              <a:latin typeface="Arial" panose="020B0604020202020204" pitchFamily="34" charset="0"/>
              <a:ea typeface="+mn-ea"/>
              <a:cs typeface="Arial" panose="020B0604020202020204" pitchFamily="34" charset="0"/>
            </a:rPr>
            <a:t>6. Effective Licensing and Probity Regime</a:t>
          </a:r>
        </a:p>
      </dsp:txBody>
      <dsp:txXfrm>
        <a:off x="5008747" y="3573062"/>
        <a:ext cx="951713" cy="951713"/>
      </dsp:txXfrm>
    </dsp:sp>
    <dsp:sp modelId="{25901DC4-37F8-4488-8A5F-2E2AB5E362BF}">
      <dsp:nvSpPr>
        <dsp:cNvPr id="0" name=""/>
        <dsp:cNvSpPr/>
      </dsp:nvSpPr>
      <dsp:spPr>
        <a:xfrm>
          <a:off x="3661445" y="1530879"/>
          <a:ext cx="1345925" cy="1345925"/>
        </a:xfrm>
        <a:prstGeom prst="ellipse">
          <a:avLst/>
        </a:prstGeom>
        <a:solidFill>
          <a:srgbClr val="8064A2">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Text" lastClr="000000"/>
              </a:solidFill>
              <a:latin typeface="Arial" panose="020B0604020202020204" pitchFamily="34" charset="0"/>
              <a:ea typeface="+mn-ea"/>
              <a:cs typeface="Arial" panose="020B0604020202020204" pitchFamily="34" charset="0"/>
            </a:rPr>
            <a:t>8. Liability, Accountability &amp; Indemnification Systems</a:t>
          </a:r>
        </a:p>
      </dsp:txBody>
      <dsp:txXfrm>
        <a:off x="3858551" y="1727985"/>
        <a:ext cx="951713" cy="951713"/>
      </dsp:txXfrm>
    </dsp:sp>
    <dsp:sp modelId="{6B9E024B-CBEC-47D2-AF5E-A2558F43B97C}">
      <dsp:nvSpPr>
        <dsp:cNvPr id="0" name=""/>
        <dsp:cNvSpPr/>
      </dsp:nvSpPr>
      <dsp:spPr>
        <a:xfrm>
          <a:off x="4237735" y="447886"/>
          <a:ext cx="1345925" cy="1345925"/>
        </a:xfrm>
        <a:prstGeom prst="ellipse">
          <a:avLst/>
        </a:prstGeom>
        <a:solidFill>
          <a:srgbClr val="4BACC6">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Text" lastClr="000000"/>
              </a:solidFill>
              <a:latin typeface="Arial" panose="020B0604020202020204" pitchFamily="34" charset="0"/>
              <a:ea typeface="+mn-ea"/>
              <a:cs typeface="Arial" panose="020B0604020202020204" pitchFamily="34" charset="0"/>
            </a:rPr>
            <a:t>9. Efficient</a:t>
          </a:r>
          <a:r>
            <a:rPr lang="en-US" sz="1000" kern="1200" baseline="0">
              <a:solidFill>
                <a:sysClr val="windowText" lastClr="000000"/>
              </a:solidFill>
              <a:latin typeface="Arial" panose="020B0604020202020204" pitchFamily="34" charset="0"/>
              <a:ea typeface="+mn-ea"/>
              <a:cs typeface="Arial" panose="020B0604020202020204" pitchFamily="34" charset="0"/>
            </a:rPr>
            <a:t> Conflict Resolution Systems</a:t>
          </a:r>
          <a:endParaRPr lang="en-US" sz="1000" kern="1200">
            <a:solidFill>
              <a:sysClr val="windowText" lastClr="000000"/>
            </a:solidFill>
            <a:latin typeface="Arial" panose="020B0604020202020204" pitchFamily="34" charset="0"/>
            <a:ea typeface="+mn-ea"/>
            <a:cs typeface="Arial" panose="020B0604020202020204" pitchFamily="34" charset="0"/>
          </a:endParaRPr>
        </a:p>
      </dsp:txBody>
      <dsp:txXfrm>
        <a:off x="4434841" y="644992"/>
        <a:ext cx="951713" cy="951713"/>
      </dsp:txXfrm>
    </dsp:sp>
    <dsp:sp modelId="{D2ADE9A3-E8B3-4244-AE7F-9EE7A085F2C7}">
      <dsp:nvSpPr>
        <dsp:cNvPr id="0" name=""/>
        <dsp:cNvSpPr/>
      </dsp:nvSpPr>
      <dsp:spPr>
        <a:xfrm>
          <a:off x="3902941" y="2657442"/>
          <a:ext cx="1345925" cy="1345925"/>
        </a:xfrm>
        <a:prstGeom prst="ellipse">
          <a:avLst/>
        </a:prstGeom>
        <a:solidFill>
          <a:srgbClr val="F79646">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Text" lastClr="000000"/>
              </a:solidFill>
              <a:latin typeface="Arial" panose="020B0604020202020204" pitchFamily="34" charset="0"/>
              <a:ea typeface="+mn-ea"/>
              <a:cs typeface="Arial" panose="020B0604020202020204" pitchFamily="34" charset="0"/>
            </a:rPr>
            <a:t>7. Effective Product Assurance Frameworks</a:t>
          </a:r>
        </a:p>
      </dsp:txBody>
      <dsp:txXfrm>
        <a:off x="4100047" y="2854548"/>
        <a:ext cx="951713" cy="9517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F0805-031F-4590-9C06-9C67FCD6AD7D}">
      <dsp:nvSpPr>
        <dsp:cNvPr id="0" name=""/>
        <dsp:cNvSpPr/>
      </dsp:nvSpPr>
      <dsp:spPr>
        <a:xfrm>
          <a:off x="0" y="266789"/>
          <a:ext cx="10972800" cy="1286634"/>
        </a:xfrm>
        <a:prstGeom prst="roundRect">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0" i="0" kern="1200" dirty="0"/>
            <a:t>Construction disputes are incredibly common and immensely costly. The  industry needs to stop them from happening.</a:t>
          </a:r>
          <a:endParaRPr lang="en-GB" sz="2300" kern="1200" dirty="0"/>
        </a:p>
      </dsp:txBody>
      <dsp:txXfrm>
        <a:off x="62808" y="329597"/>
        <a:ext cx="10847184" cy="1161018"/>
      </dsp:txXfrm>
    </dsp:sp>
    <dsp:sp modelId="{39434879-F3C7-43A5-B6DD-76BBF2C88AEA}">
      <dsp:nvSpPr>
        <dsp:cNvPr id="0" name=""/>
        <dsp:cNvSpPr/>
      </dsp:nvSpPr>
      <dsp:spPr>
        <a:xfrm>
          <a:off x="0" y="1782221"/>
          <a:ext cx="10972800" cy="1286634"/>
        </a:xfrm>
        <a:prstGeom prst="roundRect">
          <a:avLst/>
        </a:prstGeom>
        <a:gradFill rotWithShape="0">
          <a:gsLst>
            <a:gs pos="0">
              <a:schemeClr val="accent6">
                <a:shade val="80000"/>
                <a:hueOff val="338936"/>
                <a:satOff val="-22610"/>
                <a:lumOff val="17475"/>
                <a:alphaOff val="0"/>
                <a:satMod val="103000"/>
                <a:lumMod val="102000"/>
                <a:tint val="94000"/>
              </a:schemeClr>
            </a:gs>
            <a:gs pos="50000">
              <a:schemeClr val="accent6">
                <a:shade val="80000"/>
                <a:hueOff val="338936"/>
                <a:satOff val="-22610"/>
                <a:lumOff val="17475"/>
                <a:alphaOff val="0"/>
                <a:satMod val="110000"/>
                <a:lumMod val="100000"/>
                <a:shade val="100000"/>
              </a:schemeClr>
            </a:gs>
            <a:gs pos="100000">
              <a:schemeClr val="accent6">
                <a:shade val="80000"/>
                <a:hueOff val="338936"/>
                <a:satOff val="-22610"/>
                <a:lumOff val="1747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0" i="0" kern="1200" dirty="0">
              <a:effectLst/>
              <a:latin typeface="-apple-system"/>
            </a:rPr>
            <a:t>Disputes on major capital projects worldwide continuously damage the industry to an enormous extent. Each year the value of claims and disputes amounts to many $billions and they cause cumulative delays to project delivery measured in 1000s of years.</a:t>
          </a:r>
          <a:endParaRPr lang="en-GB" sz="2300" kern="1200" dirty="0"/>
        </a:p>
      </dsp:txBody>
      <dsp:txXfrm>
        <a:off x="62808" y="1845029"/>
        <a:ext cx="10847184" cy="1161018"/>
      </dsp:txXfrm>
    </dsp:sp>
    <dsp:sp modelId="{A252E7D6-7138-4DB4-9939-7DF45B162204}">
      <dsp:nvSpPr>
        <dsp:cNvPr id="0" name=""/>
        <dsp:cNvSpPr/>
      </dsp:nvSpPr>
      <dsp:spPr>
        <a:xfrm>
          <a:off x="0" y="3226537"/>
          <a:ext cx="10972800" cy="1286634"/>
        </a:xfrm>
        <a:prstGeom prst="roundRect">
          <a:avLst/>
        </a:prstGeom>
        <a:gradFill rotWithShape="0">
          <a:gsLst>
            <a:gs pos="0">
              <a:schemeClr val="accent6">
                <a:shade val="80000"/>
                <a:hueOff val="677873"/>
                <a:satOff val="-45221"/>
                <a:lumOff val="34949"/>
                <a:alphaOff val="0"/>
                <a:satMod val="103000"/>
                <a:lumMod val="102000"/>
                <a:tint val="94000"/>
              </a:schemeClr>
            </a:gs>
            <a:gs pos="50000">
              <a:schemeClr val="accent6">
                <a:shade val="80000"/>
                <a:hueOff val="677873"/>
                <a:satOff val="-45221"/>
                <a:lumOff val="34949"/>
                <a:alphaOff val="0"/>
                <a:satMod val="110000"/>
                <a:lumMod val="100000"/>
                <a:shade val="100000"/>
              </a:schemeClr>
            </a:gs>
            <a:gs pos="100000">
              <a:schemeClr val="accent6">
                <a:shade val="80000"/>
                <a:hueOff val="677873"/>
                <a:satOff val="-45221"/>
                <a:lumOff val="3494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0" i="0" kern="1200" dirty="0">
              <a:effectLst/>
              <a:latin typeface="-apple-system"/>
            </a:rPr>
            <a:t>A growing number of professional and commercial bodies have joined forces to build the Conflict Avoidance Coalition. The coalition’s ambition is to stop disputes from happening and improve the way all people in the industry relate and transact with each other.</a:t>
          </a:r>
          <a:endParaRPr lang="en-GB" sz="2300" kern="1200" dirty="0"/>
        </a:p>
      </dsp:txBody>
      <dsp:txXfrm>
        <a:off x="62808" y="3289345"/>
        <a:ext cx="10847184" cy="11610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3A9F9-A5E7-486D-8CD0-241A77C20574}">
      <dsp:nvSpPr>
        <dsp:cNvPr id="0" name=""/>
        <dsp:cNvSpPr/>
      </dsp:nvSpPr>
      <dsp:spPr>
        <a:xfrm>
          <a:off x="0" y="13708"/>
          <a:ext cx="6900512" cy="1123200"/>
        </a:xfrm>
        <a:prstGeom prst="roundRect">
          <a:avLst/>
        </a:prstGeom>
        <a:solidFill>
          <a:srgbClr val="66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dirty="0">
              <a:effectLst/>
              <a:latin typeface="Open Sans Light" panose="020B0306030504020204" pitchFamily="34" charset="0"/>
              <a:cs typeface="Open Sans Light" panose="020B0306030504020204" pitchFamily="34" charset="0"/>
            </a:rPr>
            <a:t>Adopt early intervention techniques throughout the supply chain, to try to avoid, manage and/or resolve issues before they </a:t>
          </a:r>
          <a:r>
            <a:rPr lang="en-GB" sz="1800" b="1" i="0" kern="1200" dirty="0">
              <a:effectLst/>
              <a:latin typeface="Open Sans Light" panose="020B0306030504020204" pitchFamily="34" charset="0"/>
              <a:ea typeface="Open Sans Light" panose="020B0306030504020204" pitchFamily="34" charset="0"/>
              <a:cs typeface="Open Sans Light" panose="020B0306030504020204" pitchFamily="34" charset="0"/>
            </a:rPr>
            <a:t>escalate </a:t>
          </a:r>
          <a:r>
            <a:rPr lang="en-GB" sz="1800" b="1" kern="1200" dirty="0">
              <a:latin typeface="Open Sans Light" panose="020B0306030504020204" pitchFamily="34" charset="0"/>
              <a:ea typeface="Open Sans Light" panose="020B0306030504020204" pitchFamily="34" charset="0"/>
              <a:cs typeface="Open Sans Light" panose="020B0306030504020204" pitchFamily="34" charset="0"/>
            </a:rPr>
            <a:t>into</a:t>
          </a:r>
          <a:r>
            <a:rPr lang="en-GB" sz="1800" b="1" i="0" kern="1200" dirty="0">
              <a:effectLst/>
              <a:latin typeface="Open Sans Light" panose="020B0306030504020204" pitchFamily="34" charset="0"/>
              <a:ea typeface="Open Sans Light" panose="020B0306030504020204" pitchFamily="34" charset="0"/>
              <a:cs typeface="Open Sans Light" panose="020B0306030504020204" pitchFamily="34" charset="0"/>
            </a:rPr>
            <a:t> </a:t>
          </a:r>
          <a:r>
            <a:rPr lang="en-GB" sz="1800" b="1" i="0" kern="1200" dirty="0">
              <a:effectLst/>
              <a:latin typeface="Open Sans Light" panose="020B0306030504020204" pitchFamily="34" charset="0"/>
              <a:cs typeface="Open Sans Light" panose="020B0306030504020204" pitchFamily="34" charset="0"/>
            </a:rPr>
            <a:t>disputes</a:t>
          </a:r>
        </a:p>
      </dsp:txBody>
      <dsp:txXfrm>
        <a:off x="54830" y="68538"/>
        <a:ext cx="6790852" cy="1013540"/>
      </dsp:txXfrm>
    </dsp:sp>
    <dsp:sp modelId="{C2F6BA3E-4938-4735-98CC-129D9F88FB66}">
      <dsp:nvSpPr>
        <dsp:cNvPr id="0" name=""/>
        <dsp:cNvSpPr/>
      </dsp:nvSpPr>
      <dsp:spPr>
        <a:xfrm>
          <a:off x="0" y="1309708"/>
          <a:ext cx="6900512" cy="1123200"/>
        </a:xfrm>
        <a:prstGeom prst="roundRect">
          <a:avLst/>
        </a:prstGeom>
        <a:solidFill>
          <a:srgbClr val="33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eaLnBrk="1" fontAlgn="auto" latinLnBrk="0" hangingPunct="1">
            <a:lnSpc>
              <a:spcPct val="90000"/>
            </a:lnSpc>
            <a:spcBef>
              <a:spcPct val="0"/>
            </a:spcBef>
            <a:spcAft>
              <a:spcPts val="0"/>
            </a:spcAft>
            <a:buClrTx/>
            <a:buSzTx/>
            <a:buFontTx/>
            <a:buNone/>
            <a:tabLst/>
            <a:defRPr/>
          </a:pPr>
          <a:r>
            <a:rPr lang="en-GB" sz="1800" b="1" i="0" kern="1200" dirty="0">
              <a:effectLst/>
              <a:latin typeface="Open Sans Light" panose="020B0306030504020204" pitchFamily="34" charset="0"/>
              <a:cs typeface="Open Sans Light" panose="020B0306030504020204" pitchFamily="34" charset="0"/>
            </a:rPr>
            <a:t>Embed conflict avoidance mechanisms into projects with the aim of identifying, controlling and managing potential conflict, whilst preventing the need for formal dispute resolution procedures</a:t>
          </a:r>
        </a:p>
      </dsp:txBody>
      <dsp:txXfrm>
        <a:off x="54830" y="1364538"/>
        <a:ext cx="6790852" cy="1013540"/>
      </dsp:txXfrm>
    </dsp:sp>
    <dsp:sp modelId="{4D119006-D302-4A4A-9DCE-88EB67472FEA}">
      <dsp:nvSpPr>
        <dsp:cNvPr id="0" name=""/>
        <dsp:cNvSpPr/>
      </dsp:nvSpPr>
      <dsp:spPr>
        <a:xfrm>
          <a:off x="0" y="2537868"/>
          <a:ext cx="6900512" cy="1123200"/>
        </a:xfrm>
        <a:prstGeom prst="roundRect">
          <a:avLst/>
        </a:prstGeom>
        <a:solidFill>
          <a:srgbClr val="3366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eaLnBrk="1" fontAlgn="auto" latinLnBrk="0" hangingPunct="1">
            <a:lnSpc>
              <a:spcPct val="90000"/>
            </a:lnSpc>
            <a:spcBef>
              <a:spcPct val="0"/>
            </a:spcBef>
            <a:spcAft>
              <a:spcPts val="0"/>
            </a:spcAft>
            <a:buClrTx/>
            <a:buSzTx/>
            <a:buFontTx/>
            <a:buNone/>
            <a:tabLst/>
            <a:defRPr/>
          </a:pPr>
          <a:r>
            <a:rPr lang="en-GB" sz="1800" b="1" i="0" kern="1200" dirty="0">
              <a:effectLst/>
              <a:latin typeface="Open Sans Light" panose="020B0306030504020204" pitchFamily="34" charset="0"/>
              <a:cs typeface="Open Sans Light" panose="020B0306030504020204" pitchFamily="34" charset="0"/>
            </a:rPr>
            <a:t>Identify potential disputes early and use conflict avoidance measures in practice </a:t>
          </a:r>
        </a:p>
      </dsp:txBody>
      <dsp:txXfrm>
        <a:off x="54830" y="2592698"/>
        <a:ext cx="6790852" cy="1013540"/>
      </dsp:txXfrm>
    </dsp:sp>
    <dsp:sp modelId="{5C240655-C43D-4B75-A421-C39BD9CA8BB1}">
      <dsp:nvSpPr>
        <dsp:cNvPr id="0" name=""/>
        <dsp:cNvSpPr/>
      </dsp:nvSpPr>
      <dsp:spPr>
        <a:xfrm>
          <a:off x="0" y="3733330"/>
          <a:ext cx="6900512" cy="1123200"/>
        </a:xfrm>
        <a:prstGeom prst="roundRect">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eaLnBrk="1" fontAlgn="auto" latinLnBrk="0" hangingPunct="1">
            <a:lnSpc>
              <a:spcPct val="90000"/>
            </a:lnSpc>
            <a:spcBef>
              <a:spcPct val="0"/>
            </a:spcBef>
            <a:spcAft>
              <a:spcPts val="0"/>
            </a:spcAft>
            <a:buClrTx/>
            <a:buSzTx/>
            <a:buFontTx/>
            <a:buNone/>
            <a:tabLst/>
            <a:defRPr/>
          </a:pPr>
          <a:r>
            <a:rPr lang="en-GB" sz="1800" b="1" kern="1200" dirty="0">
              <a:latin typeface="Open Sans Light" panose="020B0306030504020204" pitchFamily="34" charset="0"/>
              <a:ea typeface="Open Sans Light" panose="020B0306030504020204" pitchFamily="34" charset="0"/>
              <a:cs typeface="Open Sans Light" panose="020B0306030504020204" pitchFamily="34" charset="0"/>
            </a:rPr>
            <a:t>W</a:t>
          </a:r>
          <a:r>
            <a:rPr lang="en-GB" sz="1800" b="1" i="0" kern="1200" dirty="0">
              <a:effectLst/>
              <a:latin typeface="Open Sans Light" panose="020B0306030504020204" pitchFamily="34" charset="0"/>
              <a:ea typeface="Open Sans Light" panose="020B0306030504020204" pitchFamily="34" charset="0"/>
              <a:cs typeface="Open Sans Light" panose="020B0306030504020204" pitchFamily="34" charset="0"/>
            </a:rPr>
            <a:t>ork with the industry to identify, promote and use these mechanisms</a:t>
          </a:r>
          <a:endParaRPr lang="en-GB" sz="1800" b="1"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54830" y="3788160"/>
        <a:ext cx="6790852" cy="10135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4F907-6592-4645-9053-4A3E8A8F0E8C}">
      <dsp:nvSpPr>
        <dsp:cNvPr id="0" name=""/>
        <dsp:cNvSpPr/>
      </dsp:nvSpPr>
      <dsp:spPr>
        <a:xfrm>
          <a:off x="3429" y="77714"/>
          <a:ext cx="3343274" cy="1337309"/>
        </a:xfrm>
        <a:prstGeom prst="rect">
          <a:avLst/>
        </a:prstGeom>
        <a:solidFill>
          <a:srgbClr val="66CCFF"/>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GB" sz="3600" kern="1200" dirty="0"/>
            <a:t>Bronze </a:t>
          </a:r>
        </a:p>
      </dsp:txBody>
      <dsp:txXfrm>
        <a:off x="3429" y="77714"/>
        <a:ext cx="3343274" cy="1337309"/>
      </dsp:txXfrm>
    </dsp:sp>
    <dsp:sp modelId="{43DA3780-8C36-4882-BE57-99E6D6BBFD83}">
      <dsp:nvSpPr>
        <dsp:cNvPr id="0" name=""/>
        <dsp:cNvSpPr/>
      </dsp:nvSpPr>
      <dsp:spPr>
        <a:xfrm>
          <a:off x="3429" y="1415024"/>
          <a:ext cx="3343274" cy="3033224"/>
        </a:xfrm>
        <a:prstGeom prst="rect">
          <a:avLst/>
        </a:prstGeom>
        <a:solidFill>
          <a:srgbClr val="9A9B9C">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0" lvl="1" indent="0" algn="l" defTabSz="889000">
            <a:lnSpc>
              <a:spcPct val="90000"/>
            </a:lnSpc>
            <a:spcBef>
              <a:spcPct val="0"/>
            </a:spcBef>
            <a:spcAft>
              <a:spcPct val="15000"/>
            </a:spcAft>
            <a:buNone/>
          </a:pPr>
          <a:endParaRPr lang="en-GB" sz="2000" kern="1200" dirty="0">
            <a:latin typeface="Open Sans" panose="020B0606030504020204" pitchFamily="34" charset="0"/>
            <a:ea typeface="Open Sans" panose="020B0606030504020204" pitchFamily="34" charset="0"/>
            <a:cs typeface="Open Sans" panose="020B0606030504020204" pitchFamily="34" charset="0"/>
          </a:endParaRPr>
        </a:p>
        <a:p>
          <a:pPr marL="228600" lvl="1" indent="0" algn="l" defTabSz="889000">
            <a:lnSpc>
              <a:spcPct val="90000"/>
            </a:lnSpc>
            <a:spcBef>
              <a:spcPct val="0"/>
            </a:spcBef>
            <a:spcAft>
              <a:spcPct val="15000"/>
            </a:spcAft>
            <a:buFont typeface="Wingdings" panose="05000000000000000000" pitchFamily="2" charset="2"/>
            <a:buChar char="ü"/>
          </a:pPr>
          <a:r>
            <a:rPr lang="en-GB" sz="2000" b="0" i="0" kern="1200" dirty="0">
              <a:latin typeface="Open Sans" panose="020B0606030504020204" pitchFamily="34" charset="0"/>
              <a:ea typeface="Open Sans" panose="020B0606030504020204" pitchFamily="34" charset="0"/>
              <a:cs typeface="Open Sans" panose="020B0606030504020204" pitchFamily="34" charset="0"/>
            </a:rPr>
            <a:t>Signed to the Pledge</a:t>
          </a:r>
          <a:endParaRPr lang="en-GB"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3429" y="1415024"/>
        <a:ext cx="3343274" cy="3033224"/>
      </dsp:txXfrm>
    </dsp:sp>
    <dsp:sp modelId="{38AB78A8-F0B7-4B4E-B645-DC9D4111906C}">
      <dsp:nvSpPr>
        <dsp:cNvPr id="0" name=""/>
        <dsp:cNvSpPr/>
      </dsp:nvSpPr>
      <dsp:spPr>
        <a:xfrm>
          <a:off x="3814762" y="77714"/>
          <a:ext cx="3343274" cy="1337309"/>
        </a:xfrm>
        <a:prstGeom prst="rect">
          <a:avLst/>
        </a:prstGeom>
        <a:solidFill>
          <a:srgbClr val="3399FF"/>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GB" sz="3600" kern="1200" dirty="0"/>
            <a:t>Silver </a:t>
          </a:r>
        </a:p>
      </dsp:txBody>
      <dsp:txXfrm>
        <a:off x="3814762" y="77714"/>
        <a:ext cx="3343274" cy="1337309"/>
      </dsp:txXfrm>
    </dsp:sp>
    <dsp:sp modelId="{981D51FF-1F8D-4534-9453-9DFC38C67A5B}">
      <dsp:nvSpPr>
        <dsp:cNvPr id="0" name=""/>
        <dsp:cNvSpPr/>
      </dsp:nvSpPr>
      <dsp:spPr>
        <a:xfrm>
          <a:off x="3814762" y="1415024"/>
          <a:ext cx="3343274" cy="3033224"/>
        </a:xfrm>
        <a:prstGeom prst="rect">
          <a:avLst/>
        </a:prstGeom>
        <a:solidFill>
          <a:srgbClr val="9A9B9C">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lvl="1" indent="0" algn="l" defTabSz="800100">
            <a:lnSpc>
              <a:spcPct val="90000"/>
            </a:lnSpc>
            <a:spcBef>
              <a:spcPct val="0"/>
            </a:spcBef>
            <a:spcAft>
              <a:spcPct val="15000"/>
            </a:spcAft>
            <a:buNone/>
          </a:pPr>
          <a:endParaRPr lang="en-GB" sz="1800" kern="1200" dirty="0">
            <a:latin typeface="Open Sans" panose="020B0606030504020204" pitchFamily="34" charset="0"/>
            <a:ea typeface="Open Sans" panose="020B0606030504020204" pitchFamily="34" charset="0"/>
            <a:cs typeface="Open Sans" panose="020B0606030504020204" pitchFamily="34" charset="0"/>
          </a:endParaRPr>
        </a:p>
        <a:p>
          <a:pPr marL="263525" lvl="1" indent="-263525" algn="l" defTabSz="800100">
            <a:lnSpc>
              <a:spcPct val="90000"/>
            </a:lnSpc>
            <a:spcBef>
              <a:spcPct val="0"/>
            </a:spcBef>
            <a:spcAft>
              <a:spcPct val="15000"/>
            </a:spcAft>
            <a:buFont typeface="Wingdings" panose="05000000000000000000" pitchFamily="2" charset="2"/>
            <a:buChar char="ü"/>
          </a:pPr>
          <a:r>
            <a:rPr lang="en-GB" sz="1800" b="0" i="0" kern="1200" dirty="0">
              <a:solidFill>
                <a:srgbClr val="36424A">
                  <a:hueOff val="0"/>
                  <a:satOff val="0"/>
                  <a:lumOff val="0"/>
                  <a:alphaOff val="0"/>
                </a:srgbClr>
              </a:solidFill>
              <a:latin typeface="Open Sans" panose="020B0606030504020204" pitchFamily="34" charset="0"/>
              <a:ea typeface="Open Sans" panose="020B0606030504020204" pitchFamily="34" charset="0"/>
              <a:cs typeface="Open Sans" panose="020B0606030504020204" pitchFamily="34" charset="0"/>
            </a:rPr>
            <a:t>Signed</a:t>
          </a:r>
          <a:r>
            <a:rPr lang="en-GB" sz="1800" b="0" i="0" kern="1200" dirty="0">
              <a:latin typeface="Open Sans" panose="020B0606030504020204" pitchFamily="34" charset="0"/>
              <a:ea typeface="Open Sans" panose="020B0606030504020204" pitchFamily="34" charset="0"/>
              <a:cs typeface="Open Sans" panose="020B0606030504020204" pitchFamily="34" charset="0"/>
            </a:rPr>
            <a:t> to the Pledge</a:t>
          </a:r>
          <a:endParaRPr lang="en-GB" sz="1800" kern="1200" dirty="0">
            <a:latin typeface="Open Sans" panose="020B0606030504020204" pitchFamily="34" charset="0"/>
            <a:ea typeface="Open Sans" panose="020B0606030504020204" pitchFamily="34" charset="0"/>
            <a:cs typeface="Open Sans" panose="020B0606030504020204" pitchFamily="34" charset="0"/>
          </a:endParaRPr>
        </a:p>
        <a:p>
          <a:pPr marL="263525" lvl="1" indent="-263525" algn="l" defTabSz="800100">
            <a:lnSpc>
              <a:spcPct val="90000"/>
            </a:lnSpc>
            <a:spcBef>
              <a:spcPct val="0"/>
            </a:spcBef>
            <a:spcAft>
              <a:spcPct val="15000"/>
            </a:spcAft>
            <a:buFont typeface="Wingdings" panose="05000000000000000000" pitchFamily="2" charset="2"/>
            <a:buChar char="ü"/>
          </a:pPr>
          <a:r>
            <a:rPr lang="en-GB" sz="1800" b="0" i="0" kern="1200" dirty="0">
              <a:latin typeface="Open Sans" panose="020B0606030504020204" pitchFamily="34" charset="0"/>
              <a:ea typeface="Open Sans" panose="020B0606030504020204" pitchFamily="34" charset="0"/>
              <a:cs typeface="Open Sans" panose="020B0606030504020204" pitchFamily="34" charset="0"/>
            </a:rPr>
            <a:t>Taken formal steps to incorporate policies to give effect to their commitment to avoiding and effectively managing disputes.</a:t>
          </a:r>
          <a:endParaRPr lang="en-GB" sz="1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3814762" y="1415024"/>
        <a:ext cx="3343274" cy="3033224"/>
      </dsp:txXfrm>
    </dsp:sp>
    <dsp:sp modelId="{329DB5AF-2307-423E-BDA8-FBDCDFD5796E}">
      <dsp:nvSpPr>
        <dsp:cNvPr id="0" name=""/>
        <dsp:cNvSpPr/>
      </dsp:nvSpPr>
      <dsp:spPr>
        <a:xfrm>
          <a:off x="7626096" y="77714"/>
          <a:ext cx="3343274" cy="1337309"/>
        </a:xfrm>
        <a:prstGeom prst="rect">
          <a:avLst/>
        </a:prstGeom>
        <a:solidFill>
          <a:srgbClr val="0000FF"/>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GB" sz="3600" kern="1200"/>
            <a:t>Gold </a:t>
          </a:r>
          <a:endParaRPr lang="en-GB" sz="3600" kern="1200" dirty="0"/>
        </a:p>
      </dsp:txBody>
      <dsp:txXfrm>
        <a:off x="7626096" y="77714"/>
        <a:ext cx="3343274" cy="1337309"/>
      </dsp:txXfrm>
    </dsp:sp>
    <dsp:sp modelId="{89BA2284-5E1E-4B86-987C-E7D10EC83A37}">
      <dsp:nvSpPr>
        <dsp:cNvPr id="0" name=""/>
        <dsp:cNvSpPr/>
      </dsp:nvSpPr>
      <dsp:spPr>
        <a:xfrm>
          <a:off x="7626096" y="1415024"/>
          <a:ext cx="3343274" cy="3033224"/>
        </a:xfrm>
        <a:prstGeom prst="rect">
          <a:avLst/>
        </a:prstGeom>
        <a:solidFill>
          <a:srgbClr val="9A9B9C">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0" lvl="1" indent="0" algn="l" defTabSz="844550">
            <a:lnSpc>
              <a:spcPct val="90000"/>
            </a:lnSpc>
            <a:spcBef>
              <a:spcPct val="0"/>
            </a:spcBef>
            <a:spcAft>
              <a:spcPct val="15000"/>
            </a:spcAft>
            <a:buFont typeface="Wingdings" panose="05000000000000000000" pitchFamily="2" charset="2"/>
            <a:buChar char="ü"/>
          </a:pPr>
          <a:r>
            <a:rPr lang="en-GB" sz="1900" b="0" i="0" kern="1200" dirty="0">
              <a:solidFill>
                <a:srgbClr val="36424A">
                  <a:hueOff val="0"/>
                  <a:satOff val="0"/>
                  <a:lumOff val="0"/>
                  <a:alphaOff val="0"/>
                </a:srgbClr>
              </a:solidFill>
              <a:latin typeface="Open Sans" panose="020B0606030504020204" pitchFamily="34" charset="0"/>
              <a:ea typeface="Open Sans" panose="020B0606030504020204" pitchFamily="34" charset="0"/>
              <a:cs typeface="Open Sans" panose="020B0606030504020204" pitchFamily="34" charset="0"/>
            </a:rPr>
            <a:t> Signed</a:t>
          </a:r>
          <a:r>
            <a:rPr lang="en-GB" sz="1900" b="0" i="0" kern="1200" dirty="0">
              <a:latin typeface="Open Sans" panose="020B0606030504020204" pitchFamily="34" charset="0"/>
              <a:ea typeface="Open Sans" panose="020B0606030504020204" pitchFamily="34" charset="0"/>
              <a:cs typeface="Open Sans" panose="020B0606030504020204" pitchFamily="34" charset="0"/>
            </a:rPr>
            <a:t> to the Pledge</a:t>
          </a:r>
          <a:endParaRPr lang="en-GB" sz="1900" kern="1200" dirty="0">
            <a:latin typeface="Open Sans" panose="020B0606030504020204" pitchFamily="34" charset="0"/>
            <a:ea typeface="Open Sans" panose="020B0606030504020204" pitchFamily="34" charset="0"/>
            <a:cs typeface="Open Sans" panose="020B0606030504020204" pitchFamily="34" charset="0"/>
          </a:endParaRPr>
        </a:p>
        <a:p>
          <a:pPr marL="171450" lvl="1" indent="-171450" algn="l" defTabSz="844550">
            <a:lnSpc>
              <a:spcPct val="90000"/>
            </a:lnSpc>
            <a:spcBef>
              <a:spcPct val="0"/>
            </a:spcBef>
            <a:spcAft>
              <a:spcPct val="15000"/>
            </a:spcAft>
            <a:buFont typeface="Wingdings" panose="05000000000000000000" pitchFamily="2" charset="2"/>
            <a:buChar char="ü"/>
          </a:pPr>
          <a:r>
            <a:rPr lang="en-GB" sz="1900" b="0" i="0" kern="1200" dirty="0">
              <a:solidFill>
                <a:srgbClr val="36424A">
                  <a:hueOff val="0"/>
                  <a:satOff val="0"/>
                  <a:lumOff val="0"/>
                  <a:alphaOff val="0"/>
                </a:srgbClr>
              </a:solidFill>
              <a:latin typeface="Open Sans" panose="020B0606030504020204" pitchFamily="34" charset="0"/>
              <a:ea typeface="Open Sans" panose="020B0606030504020204" pitchFamily="34" charset="0"/>
              <a:cs typeface="Open Sans" panose="020B0606030504020204" pitchFamily="34" charset="0"/>
            </a:rPr>
            <a:t> Taken formal steps to incorporate policies to give effect to their commitment to avoiding and effectively managing disputes.</a:t>
          </a:r>
        </a:p>
        <a:p>
          <a:pPr marL="171450" lvl="1" indent="-171450" algn="l" defTabSz="844550">
            <a:lnSpc>
              <a:spcPct val="90000"/>
            </a:lnSpc>
            <a:spcBef>
              <a:spcPct val="0"/>
            </a:spcBef>
            <a:spcAft>
              <a:spcPct val="15000"/>
            </a:spcAft>
            <a:buFont typeface="Wingdings" panose="05000000000000000000" pitchFamily="2" charset="2"/>
            <a:buChar char="ü"/>
          </a:pPr>
          <a:r>
            <a:rPr lang="en-GB" sz="1900" b="0" i="0" kern="1200" dirty="0">
              <a:solidFill>
                <a:srgbClr val="36424A">
                  <a:hueOff val="0"/>
                  <a:satOff val="0"/>
                  <a:lumOff val="0"/>
                  <a:alphaOff val="0"/>
                </a:srgbClr>
              </a:solidFill>
              <a:latin typeface="Open Sans" panose="020B0606030504020204" pitchFamily="34" charset="0"/>
              <a:ea typeface="Open Sans" panose="020B0606030504020204" pitchFamily="34" charset="0"/>
              <a:cs typeface="Open Sans" panose="020B0606030504020204" pitchFamily="34" charset="0"/>
            </a:rPr>
            <a:t> Actively engaging in such       policies</a:t>
          </a:r>
        </a:p>
      </dsp:txBody>
      <dsp:txXfrm>
        <a:off x="7626096" y="1415024"/>
        <a:ext cx="3343274" cy="30332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0981F-D172-48BE-89E9-259F030BEE99}">
      <dsp:nvSpPr>
        <dsp:cNvPr id="0" name=""/>
        <dsp:cNvSpPr/>
      </dsp:nvSpPr>
      <dsp:spPr>
        <a:xfrm>
          <a:off x="1835318" y="2788"/>
          <a:ext cx="3477220" cy="208633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dirty="0"/>
            <a:t>UK Cabinet Office Guidance on responsible contractual behaviour</a:t>
          </a:r>
          <a:endParaRPr lang="en-GB" sz="2800" kern="1200" dirty="0"/>
        </a:p>
      </dsp:txBody>
      <dsp:txXfrm>
        <a:off x="1835318" y="2788"/>
        <a:ext cx="3477220" cy="2086332"/>
      </dsp:txXfrm>
    </dsp:sp>
    <dsp:sp modelId="{6F5C1932-52EF-4486-9BF1-CD6EE1F3538F}">
      <dsp:nvSpPr>
        <dsp:cNvPr id="0" name=""/>
        <dsp:cNvSpPr/>
      </dsp:nvSpPr>
      <dsp:spPr>
        <a:xfrm>
          <a:off x="5660261" y="2788"/>
          <a:ext cx="3477220" cy="208633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a:t>Welsh Government 12-point post covid recovery plan</a:t>
          </a:r>
          <a:endParaRPr lang="en-GB" sz="2800" kern="1200" dirty="0"/>
        </a:p>
      </dsp:txBody>
      <dsp:txXfrm>
        <a:off x="5660261" y="2788"/>
        <a:ext cx="3477220" cy="2086332"/>
      </dsp:txXfrm>
    </dsp:sp>
    <dsp:sp modelId="{FFB6580B-082A-4315-8D92-277D809D3260}">
      <dsp:nvSpPr>
        <dsp:cNvPr id="0" name=""/>
        <dsp:cNvSpPr/>
      </dsp:nvSpPr>
      <dsp:spPr>
        <a:xfrm>
          <a:off x="1835318" y="2436842"/>
          <a:ext cx="3477220" cy="208633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a:t>Scottish Government Construction Policy Note (CPN) 2/2021</a:t>
          </a:r>
          <a:endParaRPr lang="en-GB" sz="2800" kern="1200" dirty="0"/>
        </a:p>
      </dsp:txBody>
      <dsp:txXfrm>
        <a:off x="1835318" y="2436842"/>
        <a:ext cx="3477220" cy="2086332"/>
      </dsp:txXfrm>
    </dsp:sp>
    <dsp:sp modelId="{8F2B4226-CFC7-4824-A4B0-49BF24B4FC0A}">
      <dsp:nvSpPr>
        <dsp:cNvPr id="0" name=""/>
        <dsp:cNvSpPr/>
      </dsp:nvSpPr>
      <dsp:spPr>
        <a:xfrm>
          <a:off x="5660261" y="2436842"/>
          <a:ext cx="3477220" cy="208633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a:t>Real interest in Middle East and North America </a:t>
          </a:r>
          <a:endParaRPr lang="en-GB" sz="2800" b="1" kern="1200" dirty="0"/>
        </a:p>
      </dsp:txBody>
      <dsp:txXfrm>
        <a:off x="5660261" y="2436842"/>
        <a:ext cx="3477220" cy="208633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066E79-6ADF-4488-A438-5096CF92252B}" type="datetimeFigureOut">
              <a:rPr lang="en-US" smtClean="0"/>
              <a:t>9/22/2023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B0702-CD33-411F-91BC-F750B95A7066}" type="slidenum">
              <a:rPr lang="en-US" smtClean="0"/>
              <a:t>‹#›</a:t>
            </a:fld>
            <a:endParaRPr lang="en-US"/>
          </a:p>
        </p:txBody>
      </p:sp>
    </p:spTree>
    <p:extLst>
      <p:ext uri="{BB962C8B-B14F-4D97-AF65-F5344CB8AC3E}">
        <p14:creationId xmlns:p14="http://schemas.microsoft.com/office/powerpoint/2010/main" val="2624438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rics.org/capledge"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mean transactional costs for mediation ($1.2 million) and arbitration ($1.17 million) were much higher than for negotiation ($330,000).</a:t>
            </a:r>
          </a:p>
          <a:p>
            <a:r>
              <a:rPr lang="en-US" dirty="0"/>
              <a:t>The median dispute amount was smallest for negotiation ($250,000) and largest for arbitration ($1.8 million), suggesting very large claims go to arbitration/litigation.</a:t>
            </a:r>
          </a:p>
          <a:p>
            <a:r>
              <a:rPr lang="en-US" dirty="0"/>
              <a:t>Smaller disputes had higher transactional costs (39% of claim value) compared to bigger disputes (17% of claim value).</a:t>
            </a:r>
          </a:p>
          <a:p>
            <a:r>
              <a:rPr lang="en-US" dirty="0"/>
              <a:t>This implies litigation and arbitration, typically used for larger claims, are proportionally cheaper than mediation or negotiation for small claims.</a:t>
            </a:r>
          </a:p>
          <a:p>
            <a:r>
              <a:rPr lang="en-US" dirty="0"/>
              <a:t>Transactional costs represented 2% of the total contract value for projects with disputes. For a $100 million construction contract that went to litigation, 2% would equal $2 million in transactional costs.</a:t>
            </a:r>
          </a:p>
          <a:p>
            <a:r>
              <a:rPr lang="en-US" dirty="0"/>
              <a:t>The paper estimates total transactional costs for construction dispute resolution in the US at $4-12 billion per year. If 5% of disputes go to litigation (an estimate cited), litigation's share of that could be $200 million - $600 million.</a:t>
            </a:r>
          </a:p>
          <a:p>
            <a:r>
              <a:rPr lang="en-US" dirty="0"/>
              <a:t>An expert cited estimated $5 billion spent annually on construction litigation. Adjusted for inflation since 1998, that equates to around $11 billion today. </a:t>
            </a:r>
          </a:p>
          <a:p>
            <a:endParaRPr lang="en-US" dirty="0"/>
          </a:p>
        </p:txBody>
      </p:sp>
      <p:sp>
        <p:nvSpPr>
          <p:cNvPr id="4" name="Slide Number Placeholder 3"/>
          <p:cNvSpPr>
            <a:spLocks noGrp="1"/>
          </p:cNvSpPr>
          <p:nvPr>
            <p:ph type="sldNum" sz="quarter" idx="5"/>
          </p:nvPr>
        </p:nvSpPr>
        <p:spPr/>
        <p:txBody>
          <a:bodyPr/>
          <a:lstStyle/>
          <a:p>
            <a:fld id="{9E670DB3-0F30-44FA-9F50-EB60EFA75E48}" type="slidenum">
              <a:rPr lang="en-US" smtClean="0"/>
              <a:t>51</a:t>
            </a:fld>
            <a:endParaRPr lang="en-US"/>
          </a:p>
        </p:txBody>
      </p:sp>
    </p:spTree>
    <p:extLst>
      <p:ext uri="{BB962C8B-B14F-4D97-AF65-F5344CB8AC3E}">
        <p14:creationId xmlns:p14="http://schemas.microsoft.com/office/powerpoint/2010/main" val="2665315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Construction is a major industry in most emerging economies, contributing significantly to GDP. (6.3% - World Bank, 2020, 15% in China – ECB, 2018).</a:t>
            </a:r>
          </a:p>
          <a:p>
            <a:endParaRPr lang="en-US" dirty="0"/>
          </a:p>
          <a:p>
            <a:r>
              <a:rPr lang="en-US" dirty="0"/>
              <a:t>Long, costly disputes can derail or delay construction projects, which has ripple effects across the economy in job losses, unfinished infrastructure, and reduced economic activity.</a:t>
            </a:r>
          </a:p>
          <a:p>
            <a:endParaRPr lang="en-US" dirty="0"/>
          </a:p>
          <a:p>
            <a:r>
              <a:rPr lang="en-US" dirty="0"/>
              <a:t>If disputes arise but aren't resolved quickly and fairly, it creates uncertainty and risk for construction firms and investors, reducing future investment and development.</a:t>
            </a:r>
          </a:p>
          <a:p>
            <a:endParaRPr lang="en-US" dirty="0"/>
          </a:p>
          <a:p>
            <a:r>
              <a:rPr lang="en-US" dirty="0"/>
              <a:t>Construction disputes often involve multiple parties - owners, contractors, subcontractors, suppliers, etc. Weak institutions multiply the economic costs as disputes drag on.</a:t>
            </a:r>
          </a:p>
          <a:p>
            <a:endParaRPr lang="en-US" dirty="0"/>
          </a:p>
          <a:p>
            <a:r>
              <a:rPr lang="en-US" dirty="0"/>
              <a:t>Emerging economies need infrastructure and real estate development to support growing populations and economic expansion. An effective construction dispute resolution system is critical to enabling growth in these sectors.</a:t>
            </a:r>
          </a:p>
          <a:p>
            <a:endParaRPr lang="en-US" dirty="0"/>
          </a:p>
        </p:txBody>
      </p:sp>
      <p:sp>
        <p:nvSpPr>
          <p:cNvPr id="4" name="Slide Number Placeholder 3"/>
          <p:cNvSpPr>
            <a:spLocks noGrp="1"/>
          </p:cNvSpPr>
          <p:nvPr>
            <p:ph type="sldNum" sz="quarter" idx="5"/>
          </p:nvPr>
        </p:nvSpPr>
        <p:spPr/>
        <p:txBody>
          <a:bodyPr/>
          <a:lstStyle/>
          <a:p>
            <a:fld id="{9E670DB3-0F30-44FA-9F50-EB60EFA75E48}" type="slidenum">
              <a:rPr lang="en-US" smtClean="0"/>
              <a:t>52</a:t>
            </a:fld>
            <a:endParaRPr lang="en-US"/>
          </a:p>
        </p:txBody>
      </p:sp>
    </p:spTree>
    <p:extLst>
      <p:ext uri="{BB962C8B-B14F-4D97-AF65-F5344CB8AC3E}">
        <p14:creationId xmlns:p14="http://schemas.microsoft.com/office/powerpoint/2010/main" val="320259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Court structure and proceedings (-1-5); Case management (0-6); Court automation (0-4); Alternative dispute resolution (0-3)</a:t>
            </a:r>
          </a:p>
        </p:txBody>
      </p:sp>
      <p:sp>
        <p:nvSpPr>
          <p:cNvPr id="4" name="Slide Number Placeholder 3"/>
          <p:cNvSpPr>
            <a:spLocks noGrp="1"/>
          </p:cNvSpPr>
          <p:nvPr>
            <p:ph type="sldNum" sz="quarter" idx="5"/>
          </p:nvPr>
        </p:nvSpPr>
        <p:spPr/>
        <p:txBody>
          <a:bodyPr/>
          <a:lstStyle/>
          <a:p>
            <a:fld id="{9E670DB3-0F30-44FA-9F50-EB60EFA75E48}" type="slidenum">
              <a:rPr lang="en-US" smtClean="0"/>
              <a:t>53</a:t>
            </a:fld>
            <a:endParaRPr lang="en-US"/>
          </a:p>
        </p:txBody>
      </p:sp>
    </p:spTree>
    <p:extLst>
      <p:ext uri="{BB962C8B-B14F-4D97-AF65-F5344CB8AC3E}">
        <p14:creationId xmlns:p14="http://schemas.microsoft.com/office/powerpoint/2010/main" val="2880279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Expand and improve commercial court systems to handle complex construction disputes efficiently. Invest in training judges in construction law and industry practices.</a:t>
            </a:r>
          </a:p>
          <a:p>
            <a:r>
              <a:rPr lang="en-US" dirty="0"/>
              <a:t>Promote alternative dispute resolution methods like mediation and arbitration that can resolve disputes faster and cheaper than litigation. Pass laws to facilitate and enforce arbitration.</a:t>
            </a:r>
          </a:p>
          <a:p>
            <a:r>
              <a:rPr lang="en-US" dirty="0"/>
              <a:t>Establish or expand special tribunals, boards, and forums focused specifically on construction disputes with experts who understand the technical aspects.</a:t>
            </a:r>
          </a:p>
          <a:p>
            <a:r>
              <a:rPr lang="en-US" dirty="0"/>
              <a:t>Make courthouses and legal proceedings more accessible to small businesses and lower income groups through reduced fees, simplified procedures, and greater transparency.</a:t>
            </a:r>
          </a:p>
          <a:p>
            <a:r>
              <a:rPr lang="en-US" dirty="0"/>
              <a:t>Increase legal aid and pro bono assistance for construction parties who can't afford legal representation through partnerships with bar associations.</a:t>
            </a:r>
          </a:p>
          <a:p>
            <a:r>
              <a:rPr lang="en-US" dirty="0"/>
              <a:t>Use technology to streamline dispute resolution processes and make information about the system widely available. Online case processing and tracking systems.</a:t>
            </a:r>
          </a:p>
          <a:p>
            <a:r>
              <a:rPr lang="en-US" dirty="0"/>
              <a:t>Expand mediation and arbitration training programs at universities to build up a qualified pool of legal construction industry experts.</a:t>
            </a:r>
          </a:p>
          <a:p>
            <a:r>
              <a:rPr lang="en-US" dirty="0"/>
              <a:t>Increase public legal education so parties understand their rights and options for effective dispute resolution under the law.</a:t>
            </a:r>
          </a:p>
          <a:p>
            <a:r>
              <a:rPr lang="en-US" dirty="0"/>
              <a:t>Learn from successes in other countries and adapt best practices that fit the local context.</a:t>
            </a:r>
          </a:p>
          <a:p>
            <a:endParaRPr lang="en-US" dirty="0"/>
          </a:p>
        </p:txBody>
      </p:sp>
      <p:sp>
        <p:nvSpPr>
          <p:cNvPr id="4" name="Slide Number Placeholder 3"/>
          <p:cNvSpPr>
            <a:spLocks noGrp="1"/>
          </p:cNvSpPr>
          <p:nvPr>
            <p:ph type="sldNum" sz="quarter" idx="5"/>
          </p:nvPr>
        </p:nvSpPr>
        <p:spPr/>
        <p:txBody>
          <a:bodyPr/>
          <a:lstStyle/>
          <a:p>
            <a:fld id="{9E670DB3-0F30-44FA-9F50-EB60EFA75E48}" type="slidenum">
              <a:rPr lang="en-US" smtClean="0"/>
              <a:t>54</a:t>
            </a:fld>
            <a:endParaRPr lang="en-US"/>
          </a:p>
        </p:txBody>
      </p:sp>
    </p:spTree>
    <p:extLst>
      <p:ext uri="{BB962C8B-B14F-4D97-AF65-F5344CB8AC3E}">
        <p14:creationId xmlns:p14="http://schemas.microsoft.com/office/powerpoint/2010/main" val="3269419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construction industry has a history and tradition of conflict and disputes.  Relationships are inevitably set up for disputes to happen.  Conflicts is not good for business, business relationships, resolving conflicts cost money damages relationships and brand reputation it takes a long time and outcomes are uncertain even if you have a strong case. The problem we are addressing is how to avoid managed conflict  better than we have done over the last years and decades </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A542D-B349-4D32-9213-120FFFCBBB2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966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t>These issues are industry wide. In 2016 discussions began about what could be done to improve relationships and drive down conflict  and disputes.    This idea became an initiative through RICS and the Institute of Civil Engineers who realised the power of collaboration  across the sector about how disputes are valued.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Conflict Avoidance Pledge was conceived by a Steering Group comprising of RICS, Institute of Civil Engineers, Chartered Institute of Arbitrators, Royal Institution of British Architects, International Chamber of Commerce, Institute of Civil Engineering Surveyors, Dispute Resolution Board Foundation, Urban Growth Company, Transport for London and Network Rail</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Pledge is a commitment to proactively avoid conflict and facilitate early resolution of emerging disputes.  By signing up to the Pledge individuals, businesses and organisations vow to promote collaborative working and use early intervention techniques to try to avoid, manage and resolve differences of opinion more efficiently and before they intensify into formal disputes</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There is no charge to  sign up to the pledge firms can register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www.rics.org/capledge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a:p>
            <a:r>
              <a:rPr lang="en-GB" dirty="0"/>
              <a:t>We still have and continue to have forms of ADR such as adjudication but they do not always cover the wider issues or  get to  grips with the crux of the problem.   So a coalition was developed to bring these organisations together and their collective power enables influence within the sector to  look at how managing disputes better can help the industry.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A542D-B349-4D32-9213-120FFFCBBB2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712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7DEEC-40DA-19CA-8DD7-A231930B58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AF4DDA-9ED0-A225-0EE7-4840A677A1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DC8267-B3EB-1D9B-CE26-3AD88E1FABEC}"/>
              </a:ext>
            </a:extLst>
          </p:cNvPr>
          <p:cNvSpPr>
            <a:spLocks noGrp="1"/>
          </p:cNvSpPr>
          <p:nvPr>
            <p:ph type="dt" sz="half" idx="10"/>
          </p:nvPr>
        </p:nvSpPr>
        <p:spPr/>
        <p:txBody>
          <a:bodyPr/>
          <a:lstStyle/>
          <a:p>
            <a:fld id="{4E8AB5FC-B7E8-44E7-9174-E36532DCA378}" type="datetimeFigureOut">
              <a:rPr lang="en-US" smtClean="0"/>
              <a:t>9/22/2023</a:t>
            </a:fld>
            <a:endParaRPr lang="en-US"/>
          </a:p>
        </p:txBody>
      </p:sp>
      <p:sp>
        <p:nvSpPr>
          <p:cNvPr id="5" name="Footer Placeholder 4">
            <a:extLst>
              <a:ext uri="{FF2B5EF4-FFF2-40B4-BE49-F238E27FC236}">
                <a16:creationId xmlns:a16="http://schemas.microsoft.com/office/drawing/2014/main" id="{FFF5877F-5B5E-1BCC-891C-B0EB0B5F20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FB584E-ADC1-B204-D45F-D6F49B15DEC3}"/>
              </a:ext>
            </a:extLst>
          </p:cNvPr>
          <p:cNvSpPr>
            <a:spLocks noGrp="1"/>
          </p:cNvSpPr>
          <p:nvPr>
            <p:ph type="sldNum" sz="quarter" idx="12"/>
          </p:nvPr>
        </p:nvSpPr>
        <p:spPr/>
        <p:txBody>
          <a:bodyPr/>
          <a:lstStyle/>
          <a:p>
            <a:fld id="{F1B07208-5578-4615-88D0-51C566C7463C}" type="slidenum">
              <a:rPr lang="en-US" smtClean="0"/>
              <a:t>‹#›</a:t>
            </a:fld>
            <a:endParaRPr lang="en-US"/>
          </a:p>
        </p:txBody>
      </p:sp>
    </p:spTree>
    <p:extLst>
      <p:ext uri="{BB962C8B-B14F-4D97-AF65-F5344CB8AC3E}">
        <p14:creationId xmlns:p14="http://schemas.microsoft.com/office/powerpoint/2010/main" val="4155661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83E71-5F8C-63F4-ECFE-E5746CF7A5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55B8C2-4B07-8B36-55EE-A256AF2164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6DBC42-4E93-8041-A207-EF3895C60C14}"/>
              </a:ext>
            </a:extLst>
          </p:cNvPr>
          <p:cNvSpPr>
            <a:spLocks noGrp="1"/>
          </p:cNvSpPr>
          <p:nvPr>
            <p:ph type="dt" sz="half" idx="10"/>
          </p:nvPr>
        </p:nvSpPr>
        <p:spPr/>
        <p:txBody>
          <a:bodyPr/>
          <a:lstStyle/>
          <a:p>
            <a:fld id="{4E8AB5FC-B7E8-44E7-9174-E36532DCA378}" type="datetimeFigureOut">
              <a:rPr lang="en-US" smtClean="0"/>
              <a:t>9/22/2023</a:t>
            </a:fld>
            <a:endParaRPr lang="en-US"/>
          </a:p>
        </p:txBody>
      </p:sp>
      <p:sp>
        <p:nvSpPr>
          <p:cNvPr id="5" name="Footer Placeholder 4">
            <a:extLst>
              <a:ext uri="{FF2B5EF4-FFF2-40B4-BE49-F238E27FC236}">
                <a16:creationId xmlns:a16="http://schemas.microsoft.com/office/drawing/2014/main" id="{D0E614EE-4CE5-0C8C-F231-D1F3C0262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9B24EC-D0B3-6E5E-774C-FB86DDFCBCF8}"/>
              </a:ext>
            </a:extLst>
          </p:cNvPr>
          <p:cNvSpPr>
            <a:spLocks noGrp="1"/>
          </p:cNvSpPr>
          <p:nvPr>
            <p:ph type="sldNum" sz="quarter" idx="12"/>
          </p:nvPr>
        </p:nvSpPr>
        <p:spPr/>
        <p:txBody>
          <a:bodyPr/>
          <a:lstStyle/>
          <a:p>
            <a:fld id="{F1B07208-5578-4615-88D0-51C566C7463C}" type="slidenum">
              <a:rPr lang="en-US" smtClean="0"/>
              <a:t>‹#›</a:t>
            </a:fld>
            <a:endParaRPr lang="en-US"/>
          </a:p>
        </p:txBody>
      </p:sp>
    </p:spTree>
    <p:extLst>
      <p:ext uri="{BB962C8B-B14F-4D97-AF65-F5344CB8AC3E}">
        <p14:creationId xmlns:p14="http://schemas.microsoft.com/office/powerpoint/2010/main" val="2684257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A30B97-C088-9E2E-6D3F-7C7E338F58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103392-4012-9886-3ADD-8530348C60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023D5-7A1D-EFFD-F6C2-26004D3B7D3F}"/>
              </a:ext>
            </a:extLst>
          </p:cNvPr>
          <p:cNvSpPr>
            <a:spLocks noGrp="1"/>
          </p:cNvSpPr>
          <p:nvPr>
            <p:ph type="dt" sz="half" idx="10"/>
          </p:nvPr>
        </p:nvSpPr>
        <p:spPr/>
        <p:txBody>
          <a:bodyPr/>
          <a:lstStyle/>
          <a:p>
            <a:fld id="{4E8AB5FC-B7E8-44E7-9174-E36532DCA378}" type="datetimeFigureOut">
              <a:rPr lang="en-US" smtClean="0"/>
              <a:t>9/22/2023</a:t>
            </a:fld>
            <a:endParaRPr lang="en-US"/>
          </a:p>
        </p:txBody>
      </p:sp>
      <p:sp>
        <p:nvSpPr>
          <p:cNvPr id="5" name="Footer Placeholder 4">
            <a:extLst>
              <a:ext uri="{FF2B5EF4-FFF2-40B4-BE49-F238E27FC236}">
                <a16:creationId xmlns:a16="http://schemas.microsoft.com/office/drawing/2014/main" id="{D1C6B285-FC46-188A-55BC-612748AB5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1F86FB-0F8A-59A9-6DAB-D4A5E77DC5B5}"/>
              </a:ext>
            </a:extLst>
          </p:cNvPr>
          <p:cNvSpPr>
            <a:spLocks noGrp="1"/>
          </p:cNvSpPr>
          <p:nvPr>
            <p:ph type="sldNum" sz="quarter" idx="12"/>
          </p:nvPr>
        </p:nvSpPr>
        <p:spPr/>
        <p:txBody>
          <a:bodyPr/>
          <a:lstStyle/>
          <a:p>
            <a:fld id="{F1B07208-5578-4615-88D0-51C566C7463C}" type="slidenum">
              <a:rPr lang="en-US" smtClean="0"/>
              <a:t>‹#›</a:t>
            </a:fld>
            <a:endParaRPr lang="en-US"/>
          </a:p>
        </p:txBody>
      </p:sp>
    </p:spTree>
    <p:extLst>
      <p:ext uri="{BB962C8B-B14F-4D97-AF65-F5344CB8AC3E}">
        <p14:creationId xmlns:p14="http://schemas.microsoft.com/office/powerpoint/2010/main" val="2398166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 white background">
    <p:spTree>
      <p:nvGrpSpPr>
        <p:cNvPr id="1" name=""/>
        <p:cNvGrpSpPr/>
        <p:nvPr/>
      </p:nvGrpSpPr>
      <p:grpSpPr>
        <a:xfrm>
          <a:off x="0" y="0"/>
          <a:ext cx="0" cy="0"/>
          <a:chOff x="0" y="0"/>
          <a:chExt cx="0" cy="0"/>
        </a:xfrm>
      </p:grpSpPr>
      <p:pic>
        <p:nvPicPr>
          <p:cNvPr id="7" name="Picture 6" descr="A picture containing text, bottle&#10;&#10;Description automatically generated">
            <a:extLst>
              <a:ext uri="{FF2B5EF4-FFF2-40B4-BE49-F238E27FC236}">
                <a16:creationId xmlns:a16="http://schemas.microsoft.com/office/drawing/2014/main" id="{1A2C3F5A-F7D8-437D-8F9E-0C0B968087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570" y="5862840"/>
            <a:ext cx="2283615" cy="838065"/>
          </a:xfrm>
          <a:prstGeom prst="rect">
            <a:avLst/>
          </a:prstGeom>
        </p:spPr>
      </p:pic>
      <p:sp>
        <p:nvSpPr>
          <p:cNvPr id="9" name="Picture Placeholder 8">
            <a:extLst>
              <a:ext uri="{FF2B5EF4-FFF2-40B4-BE49-F238E27FC236}">
                <a16:creationId xmlns:a16="http://schemas.microsoft.com/office/drawing/2014/main" id="{53D9DD88-E828-4429-85E1-46CEF84BC5BD}"/>
              </a:ext>
            </a:extLst>
          </p:cNvPr>
          <p:cNvSpPr>
            <a:spLocks noGrp="1"/>
          </p:cNvSpPr>
          <p:nvPr>
            <p:ph type="pic" sz="quarter" idx="13"/>
          </p:nvPr>
        </p:nvSpPr>
        <p:spPr>
          <a:xfrm>
            <a:off x="838201" y="1233488"/>
            <a:ext cx="10515600" cy="4464050"/>
          </a:xfrm>
        </p:spPr>
        <p:txBody>
          <a:bodyPr anchor="ctr"/>
          <a:lstStyle>
            <a:lvl1pPr algn="ctr">
              <a:defRPr/>
            </a:lvl1pPr>
          </a:lstStyle>
          <a:p>
            <a:r>
              <a:rPr lang="en-US"/>
              <a:t>Click icon to add picture</a:t>
            </a:r>
            <a:endParaRPr lang="en-GB" dirty="0"/>
          </a:p>
        </p:txBody>
      </p:sp>
      <p:sp>
        <p:nvSpPr>
          <p:cNvPr id="2" name="Title 1"/>
          <p:cNvSpPr>
            <a:spLocks noGrp="1"/>
          </p:cNvSpPr>
          <p:nvPr>
            <p:ph type="ctrTitle"/>
          </p:nvPr>
        </p:nvSpPr>
        <p:spPr>
          <a:xfrm>
            <a:off x="822570" y="296864"/>
            <a:ext cx="10515600" cy="576263"/>
          </a:xfrm>
        </p:spPr>
        <p:txBody>
          <a:bodyPr anchor="t">
            <a:normAutofit/>
          </a:bodyPr>
          <a:lstStyle>
            <a:lvl1pPr algn="l">
              <a:defRPr sz="3600" b="1"/>
            </a:lvl1pPr>
          </a:lstStyle>
          <a:p>
            <a:r>
              <a:rPr lang="en-US"/>
              <a:t>Click to edit Master title style</a:t>
            </a:r>
            <a:endParaRPr lang="en-US" dirty="0"/>
          </a:p>
        </p:txBody>
      </p:sp>
      <p:sp>
        <p:nvSpPr>
          <p:cNvPr id="3" name="Subtitle 2"/>
          <p:cNvSpPr>
            <a:spLocks noGrp="1"/>
          </p:cNvSpPr>
          <p:nvPr>
            <p:ph type="subTitle" idx="1"/>
          </p:nvPr>
        </p:nvSpPr>
        <p:spPr>
          <a:xfrm>
            <a:off x="838199" y="1565565"/>
            <a:ext cx="10531232" cy="1704109"/>
          </a:xfrm>
        </p:spPr>
        <p:txBody>
          <a:bodyPr>
            <a:normAutofit/>
          </a:bodyPr>
          <a:lstStyle>
            <a:lvl1pPr marL="0" indent="0" algn="l">
              <a:spcBef>
                <a:spcPts val="60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C9DD211-66EC-4E83-88A7-B9FF574E4315}" type="slidenum">
              <a:rPr lang="en-GB" smtClean="0"/>
              <a:t>‹#›</a:t>
            </a:fld>
            <a:endParaRPr lang="en-GB"/>
          </a:p>
        </p:txBody>
      </p:sp>
    </p:spTree>
    <p:extLst>
      <p:ext uri="{BB962C8B-B14F-4D97-AF65-F5344CB8AC3E}">
        <p14:creationId xmlns:p14="http://schemas.microsoft.com/office/powerpoint/2010/main" val="58251633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over - Bridge">
    <p:spTree>
      <p:nvGrpSpPr>
        <p:cNvPr id="1" name=""/>
        <p:cNvGrpSpPr/>
        <p:nvPr/>
      </p:nvGrpSpPr>
      <p:grpSpPr>
        <a:xfrm>
          <a:off x="0" y="0"/>
          <a:ext cx="0" cy="0"/>
          <a:chOff x="0" y="0"/>
          <a:chExt cx="0" cy="0"/>
        </a:xfrm>
      </p:grpSpPr>
      <p:pic>
        <p:nvPicPr>
          <p:cNvPr id="32" name="Picture 31"/>
          <p:cNvPicPr>
            <a:picLocks noChangeAspect="1"/>
          </p:cNvPicPr>
          <p:nvPr/>
        </p:nvPicPr>
        <p:blipFill>
          <a:blip r:embed="rId2"/>
          <a:stretch>
            <a:fillRect/>
          </a:stretch>
        </p:blipFill>
        <p:spPr>
          <a:xfrm>
            <a:off x="1" y="0"/>
            <a:ext cx="12193057" cy="6860627"/>
          </a:xfrm>
          <a:prstGeom prst="rect">
            <a:avLst/>
          </a:prstGeom>
        </p:spPr>
      </p:pic>
      <p:sp>
        <p:nvSpPr>
          <p:cNvPr id="3" name="Subtitle 2"/>
          <p:cNvSpPr>
            <a:spLocks noGrp="1"/>
          </p:cNvSpPr>
          <p:nvPr>
            <p:ph type="subTitle" idx="1"/>
          </p:nvPr>
        </p:nvSpPr>
        <p:spPr>
          <a:xfrm>
            <a:off x="482599" y="3622117"/>
            <a:ext cx="8417560" cy="1219772"/>
          </a:xfrm>
        </p:spPr>
        <p:txBody>
          <a:bodyPr>
            <a:normAutofit/>
          </a:bodyPr>
          <a:lstStyle>
            <a:lvl1pPr marL="0" indent="0" algn="l">
              <a:spcBef>
                <a:spcPts val="267"/>
              </a:spcBef>
              <a:spcAft>
                <a:spcPts val="0"/>
              </a:spcAft>
              <a:buNone/>
              <a:defRPr sz="2133">
                <a:solidFill>
                  <a:schemeClr val="bg1"/>
                </a:solidFill>
                <a:effectLs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23" name="TextBox 22"/>
          <p:cNvSpPr txBox="1"/>
          <p:nvPr/>
        </p:nvSpPr>
        <p:spPr>
          <a:xfrm>
            <a:off x="482599" y="6337300"/>
            <a:ext cx="2438400" cy="228600"/>
          </a:xfrm>
          <a:prstGeom prst="rect">
            <a:avLst/>
          </a:prstGeom>
          <a:noFill/>
        </p:spPr>
        <p:txBody>
          <a:bodyPr wrap="square" lIns="0" tIns="0" rIns="0" bIns="0" rtlCol="0" anchor="b" anchorCtr="0">
            <a:normAutofit/>
          </a:bodyPr>
          <a:lstStyle/>
          <a:p>
            <a:pPr algn="l"/>
            <a:r>
              <a:rPr lang="en-US" sz="1067" dirty="0">
                <a:solidFill>
                  <a:schemeClr val="bg1"/>
                </a:solidFill>
                <a:latin typeface="+mn-lt"/>
              </a:rPr>
              <a:t>© 2023 Morgan, Lewis &amp; Bockius LLP</a:t>
            </a:r>
          </a:p>
        </p:txBody>
      </p:sp>
      <p:sp>
        <p:nvSpPr>
          <p:cNvPr id="4" name="Title 3"/>
          <p:cNvSpPr>
            <a:spLocks noGrp="1"/>
          </p:cNvSpPr>
          <p:nvPr>
            <p:ph type="title"/>
          </p:nvPr>
        </p:nvSpPr>
        <p:spPr>
          <a:xfrm>
            <a:off x="487679" y="1237892"/>
            <a:ext cx="8412480" cy="2350227"/>
          </a:xfrm>
        </p:spPr>
        <p:txBody>
          <a:bodyPr anchor="b">
            <a:normAutofit/>
          </a:bodyPr>
          <a:lstStyle>
            <a:lvl1pPr>
              <a:lnSpc>
                <a:spcPts val="5867"/>
              </a:lnSpc>
              <a:defRPr sz="5867" cap="all" baseline="0">
                <a:solidFill>
                  <a:schemeClr val="bg1"/>
                </a:solidFill>
                <a:latin typeface="Futura Std Condensed ExtBd" panose="020B0806020204030204" pitchFamily="34" charset="0"/>
              </a:defRPr>
            </a:lvl1pPr>
          </a:lstStyle>
          <a:p>
            <a:r>
              <a:rPr lang="en-US"/>
              <a:t>Click to edit Master title style</a:t>
            </a:r>
            <a:endParaRPr lang="en-US" dirty="0"/>
          </a:p>
        </p:txBody>
      </p:sp>
      <p:pic>
        <p:nvPicPr>
          <p:cNvPr id="5" name="Picture 4" descr="A white text on a black background&#10;&#10;Description automatically generated with medium confidence">
            <a:extLst>
              <a:ext uri="{FF2B5EF4-FFF2-40B4-BE49-F238E27FC236}">
                <a16:creationId xmlns:a16="http://schemas.microsoft.com/office/drawing/2014/main" id="{517920D6-3EE2-E277-DAE1-AB61936670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388" y="377469"/>
            <a:ext cx="3535680" cy="466856"/>
          </a:xfrm>
          <a:prstGeom prst="rect">
            <a:avLst/>
          </a:prstGeom>
        </p:spPr>
      </p:pic>
    </p:spTree>
    <p:extLst>
      <p:ext uri="{BB962C8B-B14F-4D97-AF65-F5344CB8AC3E}">
        <p14:creationId xmlns:p14="http://schemas.microsoft.com/office/powerpoint/2010/main" val="1489267803"/>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56">
          <p15:clr>
            <a:srgbClr val="FBAE40"/>
          </p15:clr>
        </p15:guide>
        <p15:guide id="3" pos="216">
          <p15:clr>
            <a:srgbClr val="FBAE40"/>
          </p15:clr>
        </p15:guide>
        <p15:guide id="4" orient="horz" pos="1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with Color Background">
    <p:spTree>
      <p:nvGrpSpPr>
        <p:cNvPr id="1" name=""/>
        <p:cNvGrpSpPr/>
        <p:nvPr/>
      </p:nvGrpSpPr>
      <p:grpSpPr>
        <a:xfrm>
          <a:off x="0" y="0"/>
          <a:ext cx="0" cy="0"/>
          <a:chOff x="0" y="0"/>
          <a:chExt cx="0" cy="0"/>
        </a:xfrm>
      </p:grpSpPr>
      <p:sp>
        <p:nvSpPr>
          <p:cNvPr id="5" name="Rectangle 4"/>
          <p:cNvSpPr/>
          <p:nvPr/>
        </p:nvSpPr>
        <p:spPr bwMode="hidden">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82599" y="1691575"/>
            <a:ext cx="8412480" cy="2072640"/>
          </a:xfrm>
        </p:spPr>
        <p:txBody>
          <a:bodyPr anchor="b" anchorCtr="0">
            <a:normAutofit/>
          </a:bodyPr>
          <a:lstStyle>
            <a:lvl1pPr>
              <a:lnSpc>
                <a:spcPct val="80000"/>
              </a:lnSpc>
              <a:defRPr sz="5867" b="0" i="0" cap="all">
                <a:solidFill>
                  <a:schemeClr val="bg1"/>
                </a:solidFill>
                <a:latin typeface="Futura Std Condensed ExtBd" panose="020B0806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82599" y="3915488"/>
            <a:ext cx="8412480" cy="1779352"/>
          </a:xfrm>
          <a:noFill/>
        </p:spPr>
        <p:txBody>
          <a:bodyPr>
            <a:normAutofit/>
          </a:bodyPr>
          <a:lstStyle>
            <a:lvl1pPr marL="0" indent="0" algn="l">
              <a:spcBef>
                <a:spcPts val="267"/>
              </a:spcBef>
              <a:spcAft>
                <a:spcPts val="0"/>
              </a:spcAft>
              <a:buNone/>
              <a:defRPr sz="2667">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23" name="TextBox 22"/>
          <p:cNvSpPr txBox="1"/>
          <p:nvPr/>
        </p:nvSpPr>
        <p:spPr>
          <a:xfrm>
            <a:off x="482599" y="6337300"/>
            <a:ext cx="2438400" cy="228600"/>
          </a:xfrm>
          <a:prstGeom prst="rect">
            <a:avLst/>
          </a:prstGeom>
          <a:noFill/>
        </p:spPr>
        <p:txBody>
          <a:bodyPr wrap="square" lIns="0" tIns="0" rIns="0" bIns="0" rtlCol="0" anchor="b" anchorCtr="0">
            <a:normAutofit/>
          </a:bodyPr>
          <a:lstStyle/>
          <a:p>
            <a:pPr algn="l"/>
            <a:r>
              <a:rPr lang="en-US" sz="1067" dirty="0">
                <a:solidFill>
                  <a:srgbClr val="FFFFFF"/>
                </a:solidFill>
                <a:latin typeface="+mn-lt"/>
              </a:rPr>
              <a:t>© 2023 Morgan, Lewis &amp; Bockius LLP</a:t>
            </a:r>
          </a:p>
        </p:txBody>
      </p:sp>
      <p:pic>
        <p:nvPicPr>
          <p:cNvPr id="4" name="Picture 3" descr="A white text on a black background&#10;&#10;Description automatically generated with medium confidence">
            <a:extLst>
              <a:ext uri="{FF2B5EF4-FFF2-40B4-BE49-F238E27FC236}">
                <a16:creationId xmlns:a16="http://schemas.microsoft.com/office/drawing/2014/main" id="{85D19D0F-EE09-9D7A-B80B-E1CD947AE1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388" y="377469"/>
            <a:ext cx="3535680" cy="466856"/>
          </a:xfrm>
          <a:prstGeom prst="rect">
            <a:avLst/>
          </a:prstGeom>
        </p:spPr>
      </p:pic>
    </p:spTree>
    <p:extLst>
      <p:ext uri="{BB962C8B-B14F-4D97-AF65-F5344CB8AC3E}">
        <p14:creationId xmlns:p14="http://schemas.microsoft.com/office/powerpoint/2010/main" val="2503158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 y="332541"/>
            <a:ext cx="11211137" cy="100584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8FFC5A-FEDA-4D6D-83DE-18FF1A108066}" type="datetimeFigureOut">
              <a:rPr lang="en-US" smtClean="0"/>
              <a:t>9/22/2023</a:t>
            </a:fld>
            <a:endParaRPr lang="en-US"/>
          </a:p>
        </p:txBody>
      </p:sp>
      <p:sp>
        <p:nvSpPr>
          <p:cNvPr id="6" name="Slide Number Placeholder 5"/>
          <p:cNvSpPr>
            <a:spLocks noGrp="1"/>
          </p:cNvSpPr>
          <p:nvPr>
            <p:ph type="sldNum" sz="quarter" idx="12"/>
          </p:nvPr>
        </p:nvSpPr>
        <p:spPr>
          <a:xfrm>
            <a:off x="11502886" y="6309360"/>
            <a:ext cx="388732" cy="365760"/>
          </a:xfrm>
        </p:spPr>
        <p:txBody>
          <a:bodyPr/>
          <a:lstStyle/>
          <a:p>
            <a:fld id="{1F31FFE8-C112-4362-B2CD-DD2A8911DE58}" type="slidenum">
              <a:rPr lang="en-US" smtClean="0"/>
              <a:t>‹#›</a:t>
            </a:fld>
            <a:endParaRPr lang="en-US"/>
          </a:p>
        </p:txBody>
      </p:sp>
      <p:sp>
        <p:nvSpPr>
          <p:cNvPr id="7"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endParaRPr lang="en-US"/>
          </a:p>
        </p:txBody>
      </p:sp>
    </p:spTree>
    <p:extLst>
      <p:ext uri="{BB962C8B-B14F-4D97-AF65-F5344CB8AC3E}">
        <p14:creationId xmlns:p14="http://schemas.microsoft.com/office/powerpoint/2010/main" val="286080804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1 Photo">
    <p:spTree>
      <p:nvGrpSpPr>
        <p:cNvPr id="1" name=""/>
        <p:cNvGrpSpPr/>
        <p:nvPr/>
      </p:nvGrpSpPr>
      <p:grpSpPr>
        <a:xfrm>
          <a:off x="0" y="0"/>
          <a:ext cx="0" cy="0"/>
          <a:chOff x="0" y="0"/>
          <a:chExt cx="0" cy="0"/>
        </a:xfrm>
      </p:grpSpPr>
      <p:sp>
        <p:nvSpPr>
          <p:cNvPr id="2" name="Title 1"/>
          <p:cNvSpPr>
            <a:spLocks noGrp="1"/>
          </p:cNvSpPr>
          <p:nvPr>
            <p:ph type="title"/>
          </p:nvPr>
        </p:nvSpPr>
        <p:spPr>
          <a:xfrm>
            <a:off x="487680" y="332541"/>
            <a:ext cx="11211137" cy="1005840"/>
          </a:xfrm>
        </p:spPr>
        <p:txBody>
          <a:bodyPr anchor="ctr"/>
          <a:lstStyle/>
          <a:p>
            <a:r>
              <a:rPr lang="en-US"/>
              <a:t>Click to edit Master title style</a:t>
            </a:r>
            <a:endParaRPr lang="en-US" dirty="0"/>
          </a:p>
        </p:txBody>
      </p:sp>
      <p:sp>
        <p:nvSpPr>
          <p:cNvPr id="3" name="Content Placeholder 2"/>
          <p:cNvSpPr>
            <a:spLocks noGrp="1"/>
          </p:cNvSpPr>
          <p:nvPr>
            <p:ph idx="1" hasCustomPrompt="1"/>
          </p:nvPr>
        </p:nvSpPr>
        <p:spPr>
          <a:xfrm>
            <a:off x="482601" y="5019040"/>
            <a:ext cx="11216217" cy="927736"/>
          </a:xfrm>
        </p:spPr>
        <p:txBody>
          <a:bodyPr>
            <a:noAutofit/>
          </a:bodyPr>
          <a:lstStyle>
            <a:lvl1pPr marL="0" indent="0">
              <a:buNone/>
              <a:defRPr sz="1600" baseline="0"/>
            </a:lvl1pPr>
            <a:lvl2pPr marL="306908" indent="0">
              <a:buNone/>
              <a:defRPr sz="1600"/>
            </a:lvl2pPr>
            <a:lvl3pPr marL="613818" indent="0">
              <a:buNone/>
              <a:defRPr sz="1600"/>
            </a:lvl3pPr>
            <a:lvl4pPr marL="910144" indent="0">
              <a:buNone/>
              <a:defRPr sz="1600"/>
            </a:lvl4pPr>
            <a:lvl5pPr marL="1214936" indent="0">
              <a:buNone/>
              <a:defRPr sz="1600"/>
            </a:lvl5pPr>
          </a:lstStyle>
          <a:p>
            <a:pPr lvl="0"/>
            <a:r>
              <a:rPr lang="en-US" dirty="0"/>
              <a:t>Add text here to provide added context for the images in on this slide. </a:t>
            </a:r>
          </a:p>
        </p:txBody>
      </p:sp>
      <p:sp>
        <p:nvSpPr>
          <p:cNvPr id="4" name="Date Placeholder 3"/>
          <p:cNvSpPr>
            <a:spLocks noGrp="1"/>
          </p:cNvSpPr>
          <p:nvPr>
            <p:ph type="dt" sz="half" idx="10"/>
          </p:nvPr>
        </p:nvSpPr>
        <p:spPr/>
        <p:txBody>
          <a:bodyPr/>
          <a:lstStyle/>
          <a:p>
            <a:fld id="{588FFC5A-FEDA-4D6D-83DE-18FF1A108066}" type="datetimeFigureOut">
              <a:rPr lang="en-US" smtClean="0"/>
              <a:t>9/22/2023</a:t>
            </a:fld>
            <a:endParaRPr lang="en-US"/>
          </a:p>
        </p:txBody>
      </p:sp>
      <p:sp>
        <p:nvSpPr>
          <p:cNvPr id="6" name="Slide Number Placeholder 5"/>
          <p:cNvSpPr>
            <a:spLocks noGrp="1"/>
          </p:cNvSpPr>
          <p:nvPr>
            <p:ph type="sldNum" sz="quarter" idx="12"/>
          </p:nvPr>
        </p:nvSpPr>
        <p:spPr>
          <a:xfrm>
            <a:off x="11502886" y="6309360"/>
            <a:ext cx="388732" cy="365760"/>
          </a:xfrm>
        </p:spPr>
        <p:txBody>
          <a:bodyPr/>
          <a:lstStyle/>
          <a:p>
            <a:fld id="{1F31FFE8-C112-4362-B2CD-DD2A8911DE58}" type="slidenum">
              <a:rPr lang="en-US" smtClean="0"/>
              <a:t>‹#›</a:t>
            </a:fld>
            <a:endParaRPr lang="en-US"/>
          </a:p>
        </p:txBody>
      </p:sp>
      <p:sp>
        <p:nvSpPr>
          <p:cNvPr id="7"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endParaRPr lang="en-US"/>
          </a:p>
        </p:txBody>
      </p:sp>
      <p:sp>
        <p:nvSpPr>
          <p:cNvPr id="8" name="Picture Placeholder 2"/>
          <p:cNvSpPr>
            <a:spLocks noGrp="1"/>
          </p:cNvSpPr>
          <p:nvPr>
            <p:ph type="pic" sz="quarter" idx="13"/>
          </p:nvPr>
        </p:nvSpPr>
        <p:spPr>
          <a:xfrm>
            <a:off x="482600" y="1483360"/>
            <a:ext cx="11216216" cy="3261360"/>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r>
              <a:rPr lang="en-US"/>
              <a:t>Click icon to add picture</a:t>
            </a:r>
          </a:p>
        </p:txBody>
      </p:sp>
    </p:spTree>
    <p:extLst>
      <p:ext uri="{BB962C8B-B14F-4D97-AF65-F5344CB8AC3E}">
        <p14:creationId xmlns:p14="http://schemas.microsoft.com/office/powerpoint/2010/main" val="37029155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2 Photos">
    <p:spTree>
      <p:nvGrpSpPr>
        <p:cNvPr id="1" name=""/>
        <p:cNvGrpSpPr/>
        <p:nvPr/>
      </p:nvGrpSpPr>
      <p:grpSpPr>
        <a:xfrm>
          <a:off x="0" y="0"/>
          <a:ext cx="0" cy="0"/>
          <a:chOff x="0" y="0"/>
          <a:chExt cx="0" cy="0"/>
        </a:xfrm>
      </p:grpSpPr>
      <p:sp>
        <p:nvSpPr>
          <p:cNvPr id="2" name="Title 1"/>
          <p:cNvSpPr>
            <a:spLocks noGrp="1"/>
          </p:cNvSpPr>
          <p:nvPr>
            <p:ph type="title"/>
          </p:nvPr>
        </p:nvSpPr>
        <p:spPr>
          <a:xfrm>
            <a:off x="487680" y="332541"/>
            <a:ext cx="11211137" cy="1005840"/>
          </a:xfrm>
        </p:spPr>
        <p:txBody>
          <a:bodyPr anchor="ctr"/>
          <a:lstStyle/>
          <a:p>
            <a:r>
              <a:rPr lang="en-US"/>
              <a:t>Click to edit Master title style</a:t>
            </a:r>
            <a:endParaRPr lang="en-US" dirty="0"/>
          </a:p>
        </p:txBody>
      </p:sp>
      <p:sp>
        <p:nvSpPr>
          <p:cNvPr id="3" name="Content Placeholder 2"/>
          <p:cNvSpPr>
            <a:spLocks noGrp="1"/>
          </p:cNvSpPr>
          <p:nvPr>
            <p:ph idx="1" hasCustomPrompt="1"/>
          </p:nvPr>
        </p:nvSpPr>
        <p:spPr>
          <a:xfrm>
            <a:off x="482601" y="5019040"/>
            <a:ext cx="11216217" cy="927736"/>
          </a:xfrm>
        </p:spPr>
        <p:txBody>
          <a:bodyPr>
            <a:noAutofit/>
          </a:bodyPr>
          <a:lstStyle>
            <a:lvl1pPr marL="0" indent="0">
              <a:buNone/>
              <a:defRPr sz="1600" baseline="0"/>
            </a:lvl1pPr>
            <a:lvl2pPr marL="306908" indent="0">
              <a:buNone/>
              <a:defRPr sz="1600"/>
            </a:lvl2pPr>
            <a:lvl3pPr marL="613818" indent="0">
              <a:buNone/>
              <a:defRPr sz="1600"/>
            </a:lvl3pPr>
            <a:lvl4pPr marL="910144" indent="0">
              <a:buNone/>
              <a:defRPr sz="1600"/>
            </a:lvl4pPr>
            <a:lvl5pPr marL="1214936" indent="0">
              <a:buNone/>
              <a:defRPr sz="1600"/>
            </a:lvl5pPr>
          </a:lstStyle>
          <a:p>
            <a:pPr lvl="0"/>
            <a:r>
              <a:rPr lang="en-US" dirty="0"/>
              <a:t>Add text here to provide added context for the images in on this slide. </a:t>
            </a:r>
          </a:p>
        </p:txBody>
      </p:sp>
      <p:sp>
        <p:nvSpPr>
          <p:cNvPr id="4" name="Date Placeholder 3"/>
          <p:cNvSpPr>
            <a:spLocks noGrp="1"/>
          </p:cNvSpPr>
          <p:nvPr>
            <p:ph type="dt" sz="half" idx="10"/>
          </p:nvPr>
        </p:nvSpPr>
        <p:spPr/>
        <p:txBody>
          <a:bodyPr/>
          <a:lstStyle/>
          <a:p>
            <a:fld id="{588FFC5A-FEDA-4D6D-83DE-18FF1A108066}" type="datetimeFigureOut">
              <a:rPr lang="en-US" smtClean="0"/>
              <a:t>9/22/2023</a:t>
            </a:fld>
            <a:endParaRPr lang="en-US"/>
          </a:p>
        </p:txBody>
      </p:sp>
      <p:sp>
        <p:nvSpPr>
          <p:cNvPr id="6" name="Slide Number Placeholder 5"/>
          <p:cNvSpPr>
            <a:spLocks noGrp="1"/>
          </p:cNvSpPr>
          <p:nvPr>
            <p:ph type="sldNum" sz="quarter" idx="12"/>
          </p:nvPr>
        </p:nvSpPr>
        <p:spPr>
          <a:xfrm>
            <a:off x="11502886" y="6309360"/>
            <a:ext cx="388732" cy="365760"/>
          </a:xfrm>
        </p:spPr>
        <p:txBody>
          <a:bodyPr/>
          <a:lstStyle/>
          <a:p>
            <a:fld id="{1F31FFE8-C112-4362-B2CD-DD2A8911DE58}" type="slidenum">
              <a:rPr lang="en-US" smtClean="0"/>
              <a:t>‹#›</a:t>
            </a:fld>
            <a:endParaRPr lang="en-US"/>
          </a:p>
        </p:txBody>
      </p:sp>
      <p:sp>
        <p:nvSpPr>
          <p:cNvPr id="7"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endParaRPr lang="en-US"/>
          </a:p>
        </p:txBody>
      </p:sp>
      <p:sp>
        <p:nvSpPr>
          <p:cNvPr id="8" name="Picture Placeholder 2"/>
          <p:cNvSpPr>
            <a:spLocks noGrp="1"/>
          </p:cNvSpPr>
          <p:nvPr>
            <p:ph type="pic" sz="quarter" idx="13"/>
          </p:nvPr>
        </p:nvSpPr>
        <p:spPr>
          <a:xfrm>
            <a:off x="482600" y="1483360"/>
            <a:ext cx="5486400" cy="3261360"/>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r>
              <a:rPr lang="en-US"/>
              <a:t>Click icon to add picture</a:t>
            </a:r>
          </a:p>
        </p:txBody>
      </p:sp>
      <p:sp>
        <p:nvSpPr>
          <p:cNvPr id="9" name="Picture Placeholder 2"/>
          <p:cNvSpPr>
            <a:spLocks noGrp="1"/>
          </p:cNvSpPr>
          <p:nvPr>
            <p:ph type="pic" sz="quarter" idx="14"/>
          </p:nvPr>
        </p:nvSpPr>
        <p:spPr>
          <a:xfrm>
            <a:off x="6210851" y="1483360"/>
            <a:ext cx="5486400" cy="3261360"/>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r>
              <a:rPr lang="en-US"/>
              <a:t>Click icon to add picture</a:t>
            </a:r>
          </a:p>
        </p:txBody>
      </p:sp>
    </p:spTree>
    <p:extLst>
      <p:ext uri="{BB962C8B-B14F-4D97-AF65-F5344CB8AC3E}">
        <p14:creationId xmlns:p14="http://schemas.microsoft.com/office/powerpoint/2010/main" val="350234868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ontent, 3 Photos">
    <p:spTree>
      <p:nvGrpSpPr>
        <p:cNvPr id="1" name=""/>
        <p:cNvGrpSpPr/>
        <p:nvPr/>
      </p:nvGrpSpPr>
      <p:grpSpPr>
        <a:xfrm>
          <a:off x="0" y="0"/>
          <a:ext cx="0" cy="0"/>
          <a:chOff x="0" y="0"/>
          <a:chExt cx="0" cy="0"/>
        </a:xfrm>
      </p:grpSpPr>
      <p:sp>
        <p:nvSpPr>
          <p:cNvPr id="2" name="Title 1"/>
          <p:cNvSpPr>
            <a:spLocks noGrp="1"/>
          </p:cNvSpPr>
          <p:nvPr>
            <p:ph type="title"/>
          </p:nvPr>
        </p:nvSpPr>
        <p:spPr>
          <a:xfrm>
            <a:off x="487680" y="332541"/>
            <a:ext cx="11211137" cy="1005840"/>
          </a:xfrm>
        </p:spPr>
        <p:txBody>
          <a:bodyPr anchor="ctr"/>
          <a:lstStyle/>
          <a:p>
            <a:r>
              <a:rPr lang="en-US"/>
              <a:t>Click to edit Master title style</a:t>
            </a:r>
            <a:endParaRPr lang="en-US" dirty="0"/>
          </a:p>
        </p:txBody>
      </p:sp>
      <p:sp>
        <p:nvSpPr>
          <p:cNvPr id="3" name="Content Placeholder 2"/>
          <p:cNvSpPr>
            <a:spLocks noGrp="1"/>
          </p:cNvSpPr>
          <p:nvPr>
            <p:ph idx="1" hasCustomPrompt="1"/>
          </p:nvPr>
        </p:nvSpPr>
        <p:spPr>
          <a:xfrm>
            <a:off x="482601" y="5019040"/>
            <a:ext cx="11216217" cy="927736"/>
          </a:xfrm>
        </p:spPr>
        <p:txBody>
          <a:bodyPr>
            <a:noAutofit/>
          </a:bodyPr>
          <a:lstStyle>
            <a:lvl1pPr marL="0" indent="0">
              <a:buNone/>
              <a:defRPr sz="1600" baseline="0"/>
            </a:lvl1pPr>
            <a:lvl2pPr marL="306908" indent="0">
              <a:buNone/>
              <a:defRPr sz="1600"/>
            </a:lvl2pPr>
            <a:lvl3pPr marL="613818" indent="0">
              <a:buNone/>
              <a:defRPr sz="1600"/>
            </a:lvl3pPr>
            <a:lvl4pPr marL="910144" indent="0">
              <a:buNone/>
              <a:defRPr sz="1600"/>
            </a:lvl4pPr>
            <a:lvl5pPr marL="1214936" indent="0">
              <a:buNone/>
              <a:defRPr sz="1600"/>
            </a:lvl5pPr>
          </a:lstStyle>
          <a:p>
            <a:pPr lvl="0"/>
            <a:r>
              <a:rPr lang="en-US" dirty="0"/>
              <a:t>Add text here to provide added context for the images in on this slide. </a:t>
            </a:r>
          </a:p>
        </p:txBody>
      </p:sp>
      <p:sp>
        <p:nvSpPr>
          <p:cNvPr id="4" name="Date Placeholder 3"/>
          <p:cNvSpPr>
            <a:spLocks noGrp="1"/>
          </p:cNvSpPr>
          <p:nvPr>
            <p:ph type="dt" sz="half" idx="10"/>
          </p:nvPr>
        </p:nvSpPr>
        <p:spPr/>
        <p:txBody>
          <a:bodyPr/>
          <a:lstStyle/>
          <a:p>
            <a:fld id="{588FFC5A-FEDA-4D6D-83DE-18FF1A108066}" type="datetimeFigureOut">
              <a:rPr lang="en-US" smtClean="0"/>
              <a:t>9/22/2023</a:t>
            </a:fld>
            <a:endParaRPr lang="en-US"/>
          </a:p>
        </p:txBody>
      </p:sp>
      <p:sp>
        <p:nvSpPr>
          <p:cNvPr id="6" name="Slide Number Placeholder 5"/>
          <p:cNvSpPr>
            <a:spLocks noGrp="1"/>
          </p:cNvSpPr>
          <p:nvPr>
            <p:ph type="sldNum" sz="quarter" idx="12"/>
          </p:nvPr>
        </p:nvSpPr>
        <p:spPr>
          <a:xfrm>
            <a:off x="11502886" y="6309360"/>
            <a:ext cx="388732" cy="365760"/>
          </a:xfrm>
        </p:spPr>
        <p:txBody>
          <a:bodyPr/>
          <a:lstStyle/>
          <a:p>
            <a:fld id="{1F31FFE8-C112-4362-B2CD-DD2A8911DE58}" type="slidenum">
              <a:rPr lang="en-US" smtClean="0"/>
              <a:t>‹#›</a:t>
            </a:fld>
            <a:endParaRPr lang="en-US"/>
          </a:p>
        </p:txBody>
      </p:sp>
      <p:sp>
        <p:nvSpPr>
          <p:cNvPr id="7"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endParaRPr lang="en-US"/>
          </a:p>
        </p:txBody>
      </p:sp>
      <p:sp>
        <p:nvSpPr>
          <p:cNvPr id="8" name="Picture Placeholder 2"/>
          <p:cNvSpPr>
            <a:spLocks noGrp="1"/>
          </p:cNvSpPr>
          <p:nvPr>
            <p:ph type="pic" sz="quarter" idx="13"/>
          </p:nvPr>
        </p:nvSpPr>
        <p:spPr>
          <a:xfrm>
            <a:off x="482601" y="1483360"/>
            <a:ext cx="3567764" cy="3261360"/>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r>
              <a:rPr lang="en-US"/>
              <a:t>Click icon to add picture</a:t>
            </a:r>
          </a:p>
        </p:txBody>
      </p:sp>
      <p:sp>
        <p:nvSpPr>
          <p:cNvPr id="9" name="Picture Placeholder 2"/>
          <p:cNvSpPr>
            <a:spLocks noGrp="1"/>
          </p:cNvSpPr>
          <p:nvPr>
            <p:ph type="pic" sz="quarter" idx="14"/>
          </p:nvPr>
        </p:nvSpPr>
        <p:spPr>
          <a:xfrm>
            <a:off x="4306826" y="1483360"/>
            <a:ext cx="3567764" cy="3261360"/>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r>
              <a:rPr lang="en-US"/>
              <a:t>Click icon to add picture</a:t>
            </a:r>
          </a:p>
        </p:txBody>
      </p:sp>
      <p:sp>
        <p:nvSpPr>
          <p:cNvPr id="10" name="Picture Placeholder 2"/>
          <p:cNvSpPr>
            <a:spLocks noGrp="1"/>
          </p:cNvSpPr>
          <p:nvPr>
            <p:ph type="pic" sz="quarter" idx="15"/>
          </p:nvPr>
        </p:nvSpPr>
        <p:spPr>
          <a:xfrm>
            <a:off x="8131051" y="1483360"/>
            <a:ext cx="3567764" cy="3261360"/>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r>
              <a:rPr lang="en-US"/>
              <a:t>Click icon to add picture</a:t>
            </a:r>
          </a:p>
        </p:txBody>
      </p:sp>
    </p:spTree>
    <p:extLst>
      <p:ext uri="{BB962C8B-B14F-4D97-AF65-F5344CB8AC3E}">
        <p14:creationId xmlns:p14="http://schemas.microsoft.com/office/powerpoint/2010/main" val="416494250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ubtitle and Infographic">
    <p:spTree>
      <p:nvGrpSpPr>
        <p:cNvPr id="1" name=""/>
        <p:cNvGrpSpPr/>
        <p:nvPr/>
      </p:nvGrpSpPr>
      <p:grpSpPr>
        <a:xfrm>
          <a:off x="0" y="0"/>
          <a:ext cx="0" cy="0"/>
          <a:chOff x="0" y="0"/>
          <a:chExt cx="0" cy="0"/>
        </a:xfrm>
      </p:grpSpPr>
      <p:sp>
        <p:nvSpPr>
          <p:cNvPr id="2" name="Title 1"/>
          <p:cNvSpPr>
            <a:spLocks noGrp="1"/>
          </p:cNvSpPr>
          <p:nvPr>
            <p:ph type="title"/>
          </p:nvPr>
        </p:nvSpPr>
        <p:spPr>
          <a:xfrm>
            <a:off x="487680" y="332541"/>
            <a:ext cx="11211137" cy="775123"/>
          </a:xfrm>
        </p:spPr>
        <p:txBody>
          <a:bodyPr anchor="ct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588FFC5A-FEDA-4D6D-83DE-18FF1A108066}" type="datetimeFigureOut">
              <a:rPr lang="en-US" smtClean="0"/>
              <a:t>9/22/2023</a:t>
            </a:fld>
            <a:endParaRPr lang="en-US"/>
          </a:p>
        </p:txBody>
      </p:sp>
      <p:sp>
        <p:nvSpPr>
          <p:cNvPr id="6" name="Slide Number Placeholder 5"/>
          <p:cNvSpPr>
            <a:spLocks noGrp="1"/>
          </p:cNvSpPr>
          <p:nvPr>
            <p:ph type="sldNum" sz="quarter" idx="12"/>
          </p:nvPr>
        </p:nvSpPr>
        <p:spPr>
          <a:xfrm>
            <a:off x="11502886" y="6309360"/>
            <a:ext cx="388732" cy="365760"/>
          </a:xfrm>
        </p:spPr>
        <p:txBody>
          <a:bodyPr/>
          <a:lstStyle/>
          <a:p>
            <a:fld id="{1F31FFE8-C112-4362-B2CD-DD2A8911DE58}" type="slidenum">
              <a:rPr lang="en-US" smtClean="0"/>
              <a:t>‹#›</a:t>
            </a:fld>
            <a:endParaRPr lang="en-US"/>
          </a:p>
        </p:txBody>
      </p:sp>
      <p:sp>
        <p:nvSpPr>
          <p:cNvPr id="7"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endParaRPr lang="en-US"/>
          </a:p>
        </p:txBody>
      </p:sp>
      <p:sp>
        <p:nvSpPr>
          <p:cNvPr id="8" name="Text Placeholder 7"/>
          <p:cNvSpPr>
            <a:spLocks noGrp="1"/>
          </p:cNvSpPr>
          <p:nvPr>
            <p:ph type="body" sz="quarter" idx="13" hasCustomPrompt="1"/>
          </p:nvPr>
        </p:nvSpPr>
        <p:spPr>
          <a:xfrm>
            <a:off x="482600" y="1107665"/>
            <a:ext cx="11216640" cy="461433"/>
          </a:xfrm>
        </p:spPr>
        <p:txBody>
          <a:bodyPr>
            <a:normAutofit/>
          </a:bodyPr>
          <a:lstStyle>
            <a:lvl1pPr marL="0" indent="0">
              <a:buNone/>
              <a:defRPr sz="1867">
                <a:solidFill>
                  <a:schemeClr val="tx1"/>
                </a:solidFill>
              </a:defRPr>
            </a:lvl1pPr>
            <a:lvl2pPr marL="306908" indent="0">
              <a:buNone/>
              <a:defRPr/>
            </a:lvl2pPr>
            <a:lvl3pPr marL="613818" indent="0">
              <a:buNone/>
              <a:defRPr/>
            </a:lvl3pPr>
            <a:lvl4pPr marL="910144" indent="0">
              <a:buNone/>
              <a:defRPr/>
            </a:lvl4pPr>
            <a:lvl5pPr marL="1214936" indent="0">
              <a:buNone/>
              <a:defRPr/>
            </a:lvl5pPr>
          </a:lstStyle>
          <a:p>
            <a:pPr lvl="0"/>
            <a:r>
              <a:rPr lang="en-US" dirty="0"/>
              <a:t>Insert subtitle or description</a:t>
            </a:r>
          </a:p>
        </p:txBody>
      </p:sp>
    </p:spTree>
    <p:extLst>
      <p:ext uri="{BB962C8B-B14F-4D97-AF65-F5344CB8AC3E}">
        <p14:creationId xmlns:p14="http://schemas.microsoft.com/office/powerpoint/2010/main" val="311786246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F1962-173E-A61B-A400-5607AB17D6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380616-017A-414A-2784-2144751AC9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2B8548-6D64-88E6-C01F-DD22CC73AFAF}"/>
              </a:ext>
            </a:extLst>
          </p:cNvPr>
          <p:cNvSpPr>
            <a:spLocks noGrp="1"/>
          </p:cNvSpPr>
          <p:nvPr>
            <p:ph type="dt" sz="half" idx="10"/>
          </p:nvPr>
        </p:nvSpPr>
        <p:spPr/>
        <p:txBody>
          <a:bodyPr/>
          <a:lstStyle/>
          <a:p>
            <a:fld id="{4E8AB5FC-B7E8-44E7-9174-E36532DCA378}" type="datetimeFigureOut">
              <a:rPr lang="en-US" smtClean="0"/>
              <a:t>9/22/2023</a:t>
            </a:fld>
            <a:endParaRPr lang="en-US"/>
          </a:p>
        </p:txBody>
      </p:sp>
      <p:sp>
        <p:nvSpPr>
          <p:cNvPr id="5" name="Footer Placeholder 4">
            <a:extLst>
              <a:ext uri="{FF2B5EF4-FFF2-40B4-BE49-F238E27FC236}">
                <a16:creationId xmlns:a16="http://schemas.microsoft.com/office/drawing/2014/main" id="{41B18666-BE01-7D26-BADA-FDFFAA6073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37AD66-24F0-2113-25FC-C4FBF9FDB11C}"/>
              </a:ext>
            </a:extLst>
          </p:cNvPr>
          <p:cNvSpPr>
            <a:spLocks noGrp="1"/>
          </p:cNvSpPr>
          <p:nvPr>
            <p:ph type="sldNum" sz="quarter" idx="12"/>
          </p:nvPr>
        </p:nvSpPr>
        <p:spPr/>
        <p:txBody>
          <a:bodyPr/>
          <a:lstStyle/>
          <a:p>
            <a:fld id="{F1B07208-5578-4615-88D0-51C566C7463C}" type="slidenum">
              <a:rPr lang="en-US" smtClean="0"/>
              <a:t>‹#›</a:t>
            </a:fld>
            <a:endParaRPr lang="en-US"/>
          </a:p>
        </p:txBody>
      </p:sp>
    </p:spTree>
    <p:extLst>
      <p:ext uri="{BB962C8B-B14F-4D97-AF65-F5344CB8AC3E}">
        <p14:creationId xmlns:p14="http://schemas.microsoft.com/office/powerpoint/2010/main" val="1798703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ne Quote">
    <p:spTree>
      <p:nvGrpSpPr>
        <p:cNvPr id="1" name=""/>
        <p:cNvGrpSpPr/>
        <p:nvPr/>
      </p:nvGrpSpPr>
      <p:grpSpPr>
        <a:xfrm>
          <a:off x="0" y="0"/>
          <a:ext cx="0" cy="0"/>
          <a:chOff x="0" y="0"/>
          <a:chExt cx="0" cy="0"/>
        </a:xfrm>
      </p:grpSpPr>
      <p:sp>
        <p:nvSpPr>
          <p:cNvPr id="2" name="Title 1"/>
          <p:cNvSpPr>
            <a:spLocks noGrp="1"/>
          </p:cNvSpPr>
          <p:nvPr>
            <p:ph type="title"/>
          </p:nvPr>
        </p:nvSpPr>
        <p:spPr>
          <a:xfrm>
            <a:off x="487680" y="332541"/>
            <a:ext cx="11211137" cy="775123"/>
          </a:xfrm>
        </p:spPr>
        <p:txBody>
          <a:bodyPr anchor="ct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588FFC5A-FEDA-4D6D-83DE-18FF1A108066}" type="datetimeFigureOut">
              <a:rPr lang="en-US" smtClean="0"/>
              <a:t>9/22/2023</a:t>
            </a:fld>
            <a:endParaRPr lang="en-US"/>
          </a:p>
        </p:txBody>
      </p:sp>
      <p:sp>
        <p:nvSpPr>
          <p:cNvPr id="6" name="Slide Number Placeholder 5"/>
          <p:cNvSpPr>
            <a:spLocks noGrp="1"/>
          </p:cNvSpPr>
          <p:nvPr>
            <p:ph type="sldNum" sz="quarter" idx="12"/>
          </p:nvPr>
        </p:nvSpPr>
        <p:spPr>
          <a:xfrm>
            <a:off x="11502886" y="6309360"/>
            <a:ext cx="388732" cy="365760"/>
          </a:xfrm>
        </p:spPr>
        <p:txBody>
          <a:bodyPr/>
          <a:lstStyle/>
          <a:p>
            <a:fld id="{1F31FFE8-C112-4362-B2CD-DD2A8911DE58}" type="slidenum">
              <a:rPr lang="en-US" smtClean="0"/>
              <a:t>‹#›</a:t>
            </a:fld>
            <a:endParaRPr lang="en-US"/>
          </a:p>
        </p:txBody>
      </p:sp>
      <p:sp>
        <p:nvSpPr>
          <p:cNvPr id="7"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endParaRPr lang="en-US"/>
          </a:p>
        </p:txBody>
      </p:sp>
      <p:sp>
        <p:nvSpPr>
          <p:cNvPr id="8" name="Text Placeholder 7"/>
          <p:cNvSpPr>
            <a:spLocks noGrp="1"/>
          </p:cNvSpPr>
          <p:nvPr>
            <p:ph type="body" sz="quarter" idx="13" hasCustomPrompt="1"/>
          </p:nvPr>
        </p:nvSpPr>
        <p:spPr>
          <a:xfrm>
            <a:off x="482600" y="1107665"/>
            <a:ext cx="11216640" cy="461433"/>
          </a:xfrm>
        </p:spPr>
        <p:txBody>
          <a:bodyPr>
            <a:normAutofit/>
          </a:bodyPr>
          <a:lstStyle>
            <a:lvl1pPr marL="0" indent="0">
              <a:buNone/>
              <a:defRPr sz="1867">
                <a:solidFill>
                  <a:schemeClr val="tx1"/>
                </a:solidFill>
              </a:defRPr>
            </a:lvl1pPr>
            <a:lvl2pPr marL="306908" indent="0">
              <a:buNone/>
              <a:defRPr/>
            </a:lvl2pPr>
            <a:lvl3pPr marL="613818" indent="0">
              <a:buNone/>
              <a:defRPr/>
            </a:lvl3pPr>
            <a:lvl4pPr marL="910144" indent="0">
              <a:buNone/>
              <a:defRPr/>
            </a:lvl4pPr>
            <a:lvl5pPr marL="1214936" indent="0">
              <a:buNone/>
              <a:defRPr/>
            </a:lvl5pPr>
          </a:lstStyle>
          <a:p>
            <a:pPr lvl="0"/>
            <a:r>
              <a:rPr lang="en-US" dirty="0"/>
              <a:t>Insert subtitle or description</a:t>
            </a:r>
          </a:p>
        </p:txBody>
      </p:sp>
      <p:sp>
        <p:nvSpPr>
          <p:cNvPr id="10" name="Picture Placeholder 14"/>
          <p:cNvSpPr>
            <a:spLocks noGrp="1"/>
          </p:cNvSpPr>
          <p:nvPr>
            <p:ph type="pic" sz="quarter" idx="30" hasCustomPrompt="1"/>
          </p:nvPr>
        </p:nvSpPr>
        <p:spPr>
          <a:xfrm>
            <a:off x="9235440" y="1449614"/>
            <a:ext cx="2267445" cy="2263821"/>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800" baseline="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8720559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Quotes">
    <p:spTree>
      <p:nvGrpSpPr>
        <p:cNvPr id="1" name=""/>
        <p:cNvGrpSpPr/>
        <p:nvPr/>
      </p:nvGrpSpPr>
      <p:grpSpPr>
        <a:xfrm>
          <a:off x="0" y="0"/>
          <a:ext cx="0" cy="0"/>
          <a:chOff x="0" y="0"/>
          <a:chExt cx="0" cy="0"/>
        </a:xfrm>
      </p:grpSpPr>
      <p:sp>
        <p:nvSpPr>
          <p:cNvPr id="2" name="Title 1"/>
          <p:cNvSpPr>
            <a:spLocks noGrp="1"/>
          </p:cNvSpPr>
          <p:nvPr>
            <p:ph type="title"/>
          </p:nvPr>
        </p:nvSpPr>
        <p:spPr>
          <a:xfrm>
            <a:off x="487680" y="332541"/>
            <a:ext cx="11211137" cy="775123"/>
          </a:xfrm>
        </p:spPr>
        <p:txBody>
          <a:bodyPr anchor="ct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588FFC5A-FEDA-4D6D-83DE-18FF1A108066}" type="datetimeFigureOut">
              <a:rPr lang="en-US" smtClean="0"/>
              <a:t>9/22/2023</a:t>
            </a:fld>
            <a:endParaRPr lang="en-US"/>
          </a:p>
        </p:txBody>
      </p:sp>
      <p:sp>
        <p:nvSpPr>
          <p:cNvPr id="6" name="Slide Number Placeholder 5"/>
          <p:cNvSpPr>
            <a:spLocks noGrp="1"/>
          </p:cNvSpPr>
          <p:nvPr>
            <p:ph type="sldNum" sz="quarter" idx="12"/>
          </p:nvPr>
        </p:nvSpPr>
        <p:spPr>
          <a:xfrm>
            <a:off x="11502886" y="6309360"/>
            <a:ext cx="388732" cy="365760"/>
          </a:xfrm>
        </p:spPr>
        <p:txBody>
          <a:bodyPr/>
          <a:lstStyle/>
          <a:p>
            <a:fld id="{1F31FFE8-C112-4362-B2CD-DD2A8911DE58}" type="slidenum">
              <a:rPr lang="en-US" smtClean="0"/>
              <a:t>‹#›</a:t>
            </a:fld>
            <a:endParaRPr lang="en-US"/>
          </a:p>
        </p:txBody>
      </p:sp>
      <p:sp>
        <p:nvSpPr>
          <p:cNvPr id="7"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endParaRPr lang="en-US"/>
          </a:p>
        </p:txBody>
      </p:sp>
      <p:sp>
        <p:nvSpPr>
          <p:cNvPr id="8" name="Text Placeholder 7"/>
          <p:cNvSpPr>
            <a:spLocks noGrp="1"/>
          </p:cNvSpPr>
          <p:nvPr>
            <p:ph type="body" sz="quarter" idx="13" hasCustomPrompt="1"/>
          </p:nvPr>
        </p:nvSpPr>
        <p:spPr>
          <a:xfrm>
            <a:off x="482600" y="1107665"/>
            <a:ext cx="11216640" cy="461433"/>
          </a:xfrm>
        </p:spPr>
        <p:txBody>
          <a:bodyPr>
            <a:normAutofit/>
          </a:bodyPr>
          <a:lstStyle>
            <a:lvl1pPr marL="0" indent="0">
              <a:buNone/>
              <a:defRPr sz="1867">
                <a:solidFill>
                  <a:schemeClr val="tx1"/>
                </a:solidFill>
              </a:defRPr>
            </a:lvl1pPr>
            <a:lvl2pPr marL="306908" indent="0">
              <a:buNone/>
              <a:defRPr/>
            </a:lvl2pPr>
            <a:lvl3pPr marL="613818" indent="0">
              <a:buNone/>
              <a:defRPr/>
            </a:lvl3pPr>
            <a:lvl4pPr marL="910144" indent="0">
              <a:buNone/>
              <a:defRPr/>
            </a:lvl4pPr>
            <a:lvl5pPr marL="1214936" indent="0">
              <a:buNone/>
              <a:defRPr/>
            </a:lvl5pPr>
          </a:lstStyle>
          <a:p>
            <a:pPr lvl="0"/>
            <a:r>
              <a:rPr lang="en-US" dirty="0"/>
              <a:t>Insert subtitle or description</a:t>
            </a:r>
          </a:p>
        </p:txBody>
      </p:sp>
      <p:sp>
        <p:nvSpPr>
          <p:cNvPr id="9" name="Picture Placeholder 13"/>
          <p:cNvSpPr>
            <a:spLocks noGrp="1"/>
          </p:cNvSpPr>
          <p:nvPr>
            <p:ph type="pic" sz="quarter" idx="29" hasCustomPrompt="1"/>
          </p:nvPr>
        </p:nvSpPr>
        <p:spPr>
          <a:xfrm>
            <a:off x="8106643" y="1449613"/>
            <a:ext cx="1641475" cy="1638851"/>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800" baseline="0">
                <a:solidFill>
                  <a:schemeClr val="tx1">
                    <a:lumMod val="50000"/>
                    <a:lumOff val="50000"/>
                  </a:schemeClr>
                </a:solidFill>
              </a:defRPr>
            </a:lvl1pPr>
          </a:lstStyle>
          <a:p>
            <a:r>
              <a:rPr lang="en-US" dirty="0"/>
              <a:t>Image Holder</a:t>
            </a:r>
          </a:p>
        </p:txBody>
      </p:sp>
      <p:sp>
        <p:nvSpPr>
          <p:cNvPr id="10" name="Picture Placeholder 14"/>
          <p:cNvSpPr>
            <a:spLocks noGrp="1"/>
          </p:cNvSpPr>
          <p:nvPr>
            <p:ph type="pic" sz="quarter" idx="30" hasCustomPrompt="1"/>
          </p:nvPr>
        </p:nvSpPr>
        <p:spPr>
          <a:xfrm>
            <a:off x="2435225" y="1449613"/>
            <a:ext cx="1641475" cy="1638851"/>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800" baseline="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34810948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Quotes">
    <p:spTree>
      <p:nvGrpSpPr>
        <p:cNvPr id="1" name=""/>
        <p:cNvGrpSpPr/>
        <p:nvPr/>
      </p:nvGrpSpPr>
      <p:grpSpPr>
        <a:xfrm>
          <a:off x="0" y="0"/>
          <a:ext cx="0" cy="0"/>
          <a:chOff x="0" y="0"/>
          <a:chExt cx="0" cy="0"/>
        </a:xfrm>
      </p:grpSpPr>
      <p:sp>
        <p:nvSpPr>
          <p:cNvPr id="2" name="Title 1"/>
          <p:cNvSpPr>
            <a:spLocks noGrp="1"/>
          </p:cNvSpPr>
          <p:nvPr>
            <p:ph type="title"/>
          </p:nvPr>
        </p:nvSpPr>
        <p:spPr>
          <a:xfrm>
            <a:off x="487680" y="332541"/>
            <a:ext cx="11211137" cy="775123"/>
          </a:xfrm>
        </p:spPr>
        <p:txBody>
          <a:bodyPr anchor="ct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588FFC5A-FEDA-4D6D-83DE-18FF1A108066}" type="datetimeFigureOut">
              <a:rPr lang="en-US" smtClean="0"/>
              <a:t>9/22/2023</a:t>
            </a:fld>
            <a:endParaRPr lang="en-US"/>
          </a:p>
        </p:txBody>
      </p:sp>
      <p:sp>
        <p:nvSpPr>
          <p:cNvPr id="6" name="Slide Number Placeholder 5"/>
          <p:cNvSpPr>
            <a:spLocks noGrp="1"/>
          </p:cNvSpPr>
          <p:nvPr>
            <p:ph type="sldNum" sz="quarter" idx="12"/>
          </p:nvPr>
        </p:nvSpPr>
        <p:spPr>
          <a:xfrm>
            <a:off x="11502886" y="6309360"/>
            <a:ext cx="388732" cy="365760"/>
          </a:xfrm>
        </p:spPr>
        <p:txBody>
          <a:bodyPr/>
          <a:lstStyle/>
          <a:p>
            <a:fld id="{1F31FFE8-C112-4362-B2CD-DD2A8911DE58}" type="slidenum">
              <a:rPr lang="en-US" smtClean="0"/>
              <a:t>‹#›</a:t>
            </a:fld>
            <a:endParaRPr lang="en-US"/>
          </a:p>
        </p:txBody>
      </p:sp>
      <p:sp>
        <p:nvSpPr>
          <p:cNvPr id="7"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endParaRPr lang="en-US"/>
          </a:p>
        </p:txBody>
      </p:sp>
      <p:sp>
        <p:nvSpPr>
          <p:cNvPr id="8" name="Text Placeholder 7"/>
          <p:cNvSpPr>
            <a:spLocks noGrp="1"/>
          </p:cNvSpPr>
          <p:nvPr>
            <p:ph type="body" sz="quarter" idx="13" hasCustomPrompt="1"/>
          </p:nvPr>
        </p:nvSpPr>
        <p:spPr>
          <a:xfrm>
            <a:off x="482600" y="1107665"/>
            <a:ext cx="11216640" cy="461433"/>
          </a:xfrm>
        </p:spPr>
        <p:txBody>
          <a:bodyPr>
            <a:normAutofit/>
          </a:bodyPr>
          <a:lstStyle>
            <a:lvl1pPr marL="0" indent="0">
              <a:buNone/>
              <a:defRPr sz="1867">
                <a:solidFill>
                  <a:schemeClr val="tx1"/>
                </a:solidFill>
              </a:defRPr>
            </a:lvl1pPr>
            <a:lvl2pPr marL="306908" indent="0">
              <a:buNone/>
              <a:defRPr/>
            </a:lvl2pPr>
            <a:lvl3pPr marL="613818" indent="0">
              <a:buNone/>
              <a:defRPr/>
            </a:lvl3pPr>
            <a:lvl4pPr marL="910144" indent="0">
              <a:buNone/>
              <a:defRPr/>
            </a:lvl4pPr>
            <a:lvl5pPr marL="1214936" indent="0">
              <a:buNone/>
              <a:defRPr/>
            </a:lvl5pPr>
          </a:lstStyle>
          <a:p>
            <a:pPr lvl="0"/>
            <a:r>
              <a:rPr lang="en-US" dirty="0"/>
              <a:t>Insert subtitle or description</a:t>
            </a:r>
          </a:p>
        </p:txBody>
      </p:sp>
      <p:sp>
        <p:nvSpPr>
          <p:cNvPr id="9" name="Picture Placeholder 13"/>
          <p:cNvSpPr>
            <a:spLocks noGrp="1"/>
          </p:cNvSpPr>
          <p:nvPr>
            <p:ph type="pic" sz="quarter" idx="29" hasCustomPrompt="1"/>
          </p:nvPr>
        </p:nvSpPr>
        <p:spPr>
          <a:xfrm>
            <a:off x="9356321" y="2386103"/>
            <a:ext cx="1641475" cy="1638851"/>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800" baseline="0">
                <a:solidFill>
                  <a:schemeClr val="tx1">
                    <a:lumMod val="50000"/>
                    <a:lumOff val="50000"/>
                  </a:schemeClr>
                </a:solidFill>
              </a:defRPr>
            </a:lvl1pPr>
          </a:lstStyle>
          <a:p>
            <a:r>
              <a:rPr lang="en-US" dirty="0"/>
              <a:t>Image Holder</a:t>
            </a:r>
          </a:p>
        </p:txBody>
      </p:sp>
      <p:sp>
        <p:nvSpPr>
          <p:cNvPr id="10" name="Picture Placeholder 14"/>
          <p:cNvSpPr>
            <a:spLocks noGrp="1"/>
          </p:cNvSpPr>
          <p:nvPr>
            <p:ph type="pic" sz="quarter" idx="30" hasCustomPrompt="1"/>
          </p:nvPr>
        </p:nvSpPr>
        <p:spPr>
          <a:xfrm>
            <a:off x="1185545" y="2386103"/>
            <a:ext cx="1641475" cy="1638851"/>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800" baseline="0">
                <a:solidFill>
                  <a:schemeClr val="tx1">
                    <a:lumMod val="50000"/>
                    <a:lumOff val="50000"/>
                  </a:schemeClr>
                </a:solidFill>
              </a:defRPr>
            </a:lvl1pPr>
          </a:lstStyle>
          <a:p>
            <a:r>
              <a:rPr lang="en-US" dirty="0"/>
              <a:t>Image Holder</a:t>
            </a:r>
          </a:p>
        </p:txBody>
      </p:sp>
      <p:sp>
        <p:nvSpPr>
          <p:cNvPr id="11" name="Picture Placeholder 13"/>
          <p:cNvSpPr>
            <a:spLocks noGrp="1"/>
          </p:cNvSpPr>
          <p:nvPr>
            <p:ph type="pic" sz="quarter" idx="31" hasCustomPrompt="1"/>
          </p:nvPr>
        </p:nvSpPr>
        <p:spPr>
          <a:xfrm>
            <a:off x="5270933" y="1710067"/>
            <a:ext cx="1641475" cy="1638851"/>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800" baseline="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9378366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Callout and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487680" y="1815356"/>
            <a:ext cx="3962401" cy="1005840"/>
          </a:xfrm>
        </p:spPr>
        <p:txBody>
          <a:bodyPr anchor="t"/>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588FFC5A-FEDA-4D6D-83DE-18FF1A108066}" type="datetimeFigureOut">
              <a:rPr lang="en-US" smtClean="0"/>
              <a:t>9/22/2023</a:t>
            </a:fld>
            <a:endParaRPr lang="en-US"/>
          </a:p>
        </p:txBody>
      </p:sp>
      <p:sp>
        <p:nvSpPr>
          <p:cNvPr id="6" name="Slide Number Placeholder 5"/>
          <p:cNvSpPr>
            <a:spLocks noGrp="1"/>
          </p:cNvSpPr>
          <p:nvPr>
            <p:ph type="sldNum" sz="quarter" idx="12"/>
          </p:nvPr>
        </p:nvSpPr>
        <p:spPr>
          <a:xfrm>
            <a:off x="11502886" y="6309360"/>
            <a:ext cx="388732" cy="365760"/>
          </a:xfrm>
        </p:spPr>
        <p:txBody>
          <a:bodyPr/>
          <a:lstStyle/>
          <a:p>
            <a:fld id="{1F31FFE8-C112-4362-B2CD-DD2A8911DE58}" type="slidenum">
              <a:rPr lang="en-US" smtClean="0"/>
              <a:t>‹#›</a:t>
            </a:fld>
            <a:endParaRPr lang="en-US"/>
          </a:p>
        </p:txBody>
      </p:sp>
      <p:sp>
        <p:nvSpPr>
          <p:cNvPr id="9" name="Rectangle 8"/>
          <p:cNvSpPr/>
          <p:nvPr/>
        </p:nvSpPr>
        <p:spPr>
          <a:xfrm>
            <a:off x="5043641" y="0"/>
            <a:ext cx="358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Content Placeholder 2"/>
          <p:cNvSpPr>
            <a:spLocks noGrp="1"/>
          </p:cNvSpPr>
          <p:nvPr>
            <p:ph idx="1"/>
          </p:nvPr>
        </p:nvSpPr>
        <p:spPr>
          <a:xfrm>
            <a:off x="482601" y="3035691"/>
            <a:ext cx="3967480" cy="2911085"/>
          </a:xfrm>
        </p:spPr>
        <p:txBody>
          <a:bodyPr>
            <a:normAutofit/>
          </a:bodyPr>
          <a:lstStyle>
            <a:lvl1pPr marL="0" indent="0">
              <a:buNone/>
              <a:defRPr sz="1333"/>
            </a:lvl1pPr>
            <a:lvl2pPr marL="306908" indent="0">
              <a:buNone/>
              <a:defRPr sz="1333"/>
            </a:lvl2pPr>
            <a:lvl3pPr marL="613818" indent="0">
              <a:buNone/>
              <a:defRPr sz="1333"/>
            </a:lvl3pPr>
            <a:lvl4pPr marL="910144" indent="0">
              <a:buNone/>
              <a:defRPr sz="1333"/>
            </a:lvl4pPr>
            <a:lvl5pPr marL="1214936" indent="0">
              <a:buNone/>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Picture Placeholder 2"/>
          <p:cNvSpPr>
            <a:spLocks noGrp="1"/>
          </p:cNvSpPr>
          <p:nvPr>
            <p:ph type="pic" sz="quarter" idx="13"/>
          </p:nvPr>
        </p:nvSpPr>
        <p:spPr>
          <a:xfrm>
            <a:off x="8624237" y="0"/>
            <a:ext cx="3567764" cy="6858000"/>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r>
              <a:rPr lang="en-US"/>
              <a:t>Click icon to add picture</a:t>
            </a:r>
          </a:p>
        </p:txBody>
      </p:sp>
    </p:spTree>
    <p:extLst>
      <p:ext uri="{BB962C8B-B14F-4D97-AF65-F5344CB8AC3E}">
        <p14:creationId xmlns:p14="http://schemas.microsoft.com/office/powerpoint/2010/main" val="254432456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 Color">
    <p:spTree>
      <p:nvGrpSpPr>
        <p:cNvPr id="1" name=""/>
        <p:cNvGrpSpPr/>
        <p:nvPr/>
      </p:nvGrpSpPr>
      <p:grpSpPr>
        <a:xfrm>
          <a:off x="0" y="0"/>
          <a:ext cx="0" cy="0"/>
          <a:chOff x="0" y="0"/>
          <a:chExt cx="0" cy="0"/>
        </a:xfrm>
      </p:grpSpPr>
      <p:sp>
        <p:nvSpPr>
          <p:cNvPr id="7" name="Rectangle 6"/>
          <p:cNvSpPr/>
          <p:nvPr/>
        </p:nvSpPr>
        <p:spPr>
          <a:xfrm flipV="1">
            <a:off x="0" y="-3"/>
            <a:ext cx="12192000" cy="118872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7680" y="91437"/>
            <a:ext cx="11211137" cy="1005840"/>
          </a:xfrm>
        </p:spPr>
        <p:txBody>
          <a:bodyPr anchor="ct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8FFC5A-FEDA-4D6D-83DE-18FF1A108066}" type="datetimeFigureOut">
              <a:rPr lang="en-US" smtClean="0"/>
              <a:t>9/22/2023</a:t>
            </a:fld>
            <a:endParaRPr lang="en-US"/>
          </a:p>
        </p:txBody>
      </p:sp>
      <p:sp>
        <p:nvSpPr>
          <p:cNvPr id="10" name="Slide Number Placeholder 5"/>
          <p:cNvSpPr>
            <a:spLocks noGrp="1"/>
          </p:cNvSpPr>
          <p:nvPr>
            <p:ph type="sldNum" sz="quarter" idx="12"/>
          </p:nvPr>
        </p:nvSpPr>
        <p:spPr>
          <a:xfrm>
            <a:off x="11502886" y="6309360"/>
            <a:ext cx="388732" cy="365760"/>
          </a:xfrm>
        </p:spPr>
        <p:txBody>
          <a:bodyPr/>
          <a:lstStyle/>
          <a:p>
            <a:fld id="{1F31FFE8-C112-4362-B2CD-DD2A8911DE58}" type="slidenum">
              <a:rPr lang="en-US" smtClean="0"/>
              <a:t>‹#›</a:t>
            </a:fld>
            <a:endParaRPr lang="en-US"/>
          </a:p>
        </p:txBody>
      </p:sp>
      <p:sp>
        <p:nvSpPr>
          <p:cNvPr id="8"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endParaRPr lang="en-US"/>
          </a:p>
        </p:txBody>
      </p:sp>
    </p:spTree>
    <p:extLst>
      <p:ext uri="{BB962C8B-B14F-4D97-AF65-F5344CB8AC3E}">
        <p14:creationId xmlns:p14="http://schemas.microsoft.com/office/powerpoint/2010/main" val="49044979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Divider - Color">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bwMode="gray">
          <a:xfrm>
            <a:off x="487679" y="1386541"/>
            <a:ext cx="7315183" cy="2180775"/>
          </a:xfrm>
        </p:spPr>
        <p:txBody>
          <a:bodyPr tIns="45720" anchor="t">
            <a:noAutofit/>
          </a:bodyPr>
          <a:lstStyle>
            <a:lvl1pPr algn="l">
              <a:lnSpc>
                <a:spcPct val="80000"/>
              </a:lnSpc>
              <a:defRPr sz="5333" b="1" cap="none" baseline="0">
                <a:solidFill>
                  <a:schemeClr val="bg1"/>
                </a:solidFill>
                <a:latin typeface="+mn-lt"/>
              </a:defRPr>
            </a:lvl1pPr>
          </a:lstStyle>
          <a:p>
            <a:r>
              <a:rPr lang="en-US" dirty="0"/>
              <a:t>Section header or divider slide option 1</a:t>
            </a:r>
          </a:p>
        </p:txBody>
      </p:sp>
      <p:pic>
        <p:nvPicPr>
          <p:cNvPr id="3" name="Picture 2">
            <a:extLst>
              <a:ext uri="{FF2B5EF4-FFF2-40B4-BE49-F238E27FC236}">
                <a16:creationId xmlns:a16="http://schemas.microsoft.com/office/drawing/2014/main" id="{3CFB0661-426B-02CC-CB51-88018F69A7B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87217" y="6288591"/>
            <a:ext cx="2308371" cy="304800"/>
          </a:xfrm>
          <a:prstGeom prst="rect">
            <a:avLst/>
          </a:prstGeom>
        </p:spPr>
      </p:pic>
    </p:spTree>
    <p:extLst>
      <p:ext uri="{BB962C8B-B14F-4D97-AF65-F5344CB8AC3E}">
        <p14:creationId xmlns:p14="http://schemas.microsoft.com/office/powerpoint/2010/main" val="28556242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ection Divider with Image">
    <p:spTree>
      <p:nvGrpSpPr>
        <p:cNvPr id="1" name=""/>
        <p:cNvGrpSpPr/>
        <p:nvPr/>
      </p:nvGrpSpPr>
      <p:grpSpPr>
        <a:xfrm>
          <a:off x="0" y="0"/>
          <a:ext cx="0" cy="0"/>
          <a:chOff x="0" y="0"/>
          <a:chExt cx="0" cy="0"/>
        </a:xfrm>
      </p:grpSpPr>
      <p:pic>
        <p:nvPicPr>
          <p:cNvPr id="26" name="Picture 25"/>
          <p:cNvPicPr>
            <a:picLocks noChangeAspect="1"/>
          </p:cNvPicPr>
          <p:nvPr/>
        </p:nvPicPr>
        <p:blipFill>
          <a:blip r:embed="rId2"/>
          <a:stretch>
            <a:fillRect/>
          </a:stretch>
        </p:blipFill>
        <p:spPr>
          <a:xfrm>
            <a:off x="1" y="0"/>
            <a:ext cx="12193057" cy="6860627"/>
          </a:xfrm>
          <a:prstGeom prst="rect">
            <a:avLst/>
          </a:prstGeom>
        </p:spPr>
      </p:pic>
      <p:sp>
        <p:nvSpPr>
          <p:cNvPr id="2" name="Title 1"/>
          <p:cNvSpPr>
            <a:spLocks noGrp="1"/>
          </p:cNvSpPr>
          <p:nvPr>
            <p:ph type="title" hasCustomPrompt="1"/>
          </p:nvPr>
        </p:nvSpPr>
        <p:spPr bwMode="gray">
          <a:xfrm>
            <a:off x="487679" y="1386541"/>
            <a:ext cx="7315183" cy="2180775"/>
          </a:xfrm>
        </p:spPr>
        <p:txBody>
          <a:bodyPr tIns="45720" anchor="t">
            <a:noAutofit/>
          </a:bodyPr>
          <a:lstStyle>
            <a:lvl1pPr algn="l">
              <a:lnSpc>
                <a:spcPct val="80000"/>
              </a:lnSpc>
              <a:defRPr sz="5333" b="1" cap="none" baseline="0">
                <a:solidFill>
                  <a:schemeClr val="bg1"/>
                </a:solidFill>
                <a:latin typeface="+mn-lt"/>
              </a:defRPr>
            </a:lvl1pPr>
          </a:lstStyle>
          <a:p>
            <a:r>
              <a:rPr lang="en-US" dirty="0"/>
              <a:t>Section header or divider slide option 2</a:t>
            </a:r>
          </a:p>
        </p:txBody>
      </p:sp>
      <p:pic>
        <p:nvPicPr>
          <p:cNvPr id="3" name="Picture 2">
            <a:extLst>
              <a:ext uri="{FF2B5EF4-FFF2-40B4-BE49-F238E27FC236}">
                <a16:creationId xmlns:a16="http://schemas.microsoft.com/office/drawing/2014/main" id="{B2598904-D8AA-72BA-CCB9-029BE5E421E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87217" y="6288591"/>
            <a:ext cx="2308371" cy="304799"/>
          </a:xfrm>
          <a:prstGeom prst="rect">
            <a:avLst/>
          </a:prstGeom>
        </p:spPr>
      </p:pic>
    </p:spTree>
    <p:extLst>
      <p:ext uri="{BB962C8B-B14F-4D97-AF65-F5344CB8AC3E}">
        <p14:creationId xmlns:p14="http://schemas.microsoft.com/office/powerpoint/2010/main" val="22044769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Presenters 2">
    <p:spTree>
      <p:nvGrpSpPr>
        <p:cNvPr id="1" name=""/>
        <p:cNvGrpSpPr/>
        <p:nvPr/>
      </p:nvGrpSpPr>
      <p:grpSpPr>
        <a:xfrm>
          <a:off x="0" y="0"/>
          <a:ext cx="0" cy="0"/>
          <a:chOff x="0" y="0"/>
          <a:chExt cx="0" cy="0"/>
        </a:xfrm>
      </p:grpSpPr>
      <p:pic>
        <p:nvPicPr>
          <p:cNvPr id="25" name="Picture 24"/>
          <p:cNvPicPr>
            <a:picLocks noChangeAspect="1"/>
          </p:cNvPicPr>
          <p:nvPr/>
        </p:nvPicPr>
        <p:blipFill>
          <a:blip r:embed="rId2"/>
          <a:stretch>
            <a:fillRect/>
          </a:stretch>
        </p:blipFill>
        <p:spPr>
          <a:xfrm>
            <a:off x="1" y="0"/>
            <a:ext cx="12193057" cy="6860627"/>
          </a:xfrm>
          <a:prstGeom prst="rect">
            <a:avLst/>
          </a:prstGeom>
        </p:spPr>
      </p:pic>
      <p:sp>
        <p:nvSpPr>
          <p:cNvPr id="4" name="Picture Placeholder 3"/>
          <p:cNvSpPr>
            <a:spLocks noGrp="1"/>
          </p:cNvSpPr>
          <p:nvPr>
            <p:ph type="pic" sz="quarter" idx="10" hasCustomPrompt="1"/>
          </p:nvPr>
        </p:nvSpPr>
        <p:spPr>
          <a:xfrm>
            <a:off x="487465" y="2344029"/>
            <a:ext cx="2165351" cy="2165351"/>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2" name="Picture Placeholder 3"/>
          <p:cNvSpPr>
            <a:spLocks noGrp="1"/>
          </p:cNvSpPr>
          <p:nvPr>
            <p:ph type="pic" sz="quarter" idx="11" hasCustomPrompt="1"/>
          </p:nvPr>
        </p:nvSpPr>
        <p:spPr>
          <a:xfrm>
            <a:off x="3336606" y="2344029"/>
            <a:ext cx="2165351" cy="2165351"/>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6" name="Text Placeholder 25"/>
          <p:cNvSpPr>
            <a:spLocks noGrp="1"/>
          </p:cNvSpPr>
          <p:nvPr>
            <p:ph type="body" sz="quarter" idx="14" hasCustomPrompt="1"/>
          </p:nvPr>
        </p:nvSpPr>
        <p:spPr>
          <a:xfrm>
            <a:off x="486834" y="4638495"/>
            <a:ext cx="2165351"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27" name="Text Placeholder 25"/>
          <p:cNvSpPr>
            <a:spLocks noGrp="1"/>
          </p:cNvSpPr>
          <p:nvPr>
            <p:ph type="body" sz="quarter" idx="15" hasCustomPrompt="1"/>
          </p:nvPr>
        </p:nvSpPr>
        <p:spPr>
          <a:xfrm>
            <a:off x="3336606" y="4638495"/>
            <a:ext cx="2165351"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23" name="Rectangle 22"/>
          <p:cNvSpPr/>
          <p:nvPr/>
        </p:nvSpPr>
        <p:spPr>
          <a:xfrm>
            <a:off x="487465" y="1314565"/>
            <a:ext cx="2952731" cy="656655"/>
          </a:xfrm>
          <a:prstGeom prst="rect">
            <a:avLst/>
          </a:prstGeom>
        </p:spPr>
        <p:txBody>
          <a:bodyPr wrap="none" lIns="0" tIns="0" rIns="0" bIns="0">
            <a:spAutoFit/>
          </a:bodyPr>
          <a:lstStyle/>
          <a:p>
            <a:r>
              <a:rPr kumimoji="0" lang="en-US" sz="4267" b="1" i="0" u="none" strike="noStrike" kern="1200" cap="none" spc="0" normalizeH="0" baseline="0" noProof="0" dirty="0">
                <a:ln>
                  <a:noFill/>
                </a:ln>
                <a:solidFill>
                  <a:schemeClr val="bg1"/>
                </a:solidFill>
                <a:effectLst/>
                <a:uLnTx/>
                <a:uFillTx/>
                <a:latin typeface="Tahoma"/>
                <a:ea typeface="+mj-ea"/>
                <a:cs typeface="+mj-cs"/>
              </a:rPr>
              <a:t>Presenters</a:t>
            </a:r>
            <a:endParaRPr lang="en-US" sz="4267" dirty="0">
              <a:solidFill>
                <a:schemeClr val="bg1"/>
              </a:solidFill>
            </a:endParaRPr>
          </a:p>
        </p:txBody>
      </p:sp>
      <p:pic>
        <p:nvPicPr>
          <p:cNvPr id="2" name="Picture 1">
            <a:extLst>
              <a:ext uri="{FF2B5EF4-FFF2-40B4-BE49-F238E27FC236}">
                <a16:creationId xmlns:a16="http://schemas.microsoft.com/office/drawing/2014/main" id="{4B48E481-4B67-7BD6-4F05-92FD5636A3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87217" y="6288591"/>
            <a:ext cx="2308371" cy="304799"/>
          </a:xfrm>
          <a:prstGeom prst="rect">
            <a:avLst/>
          </a:prstGeom>
        </p:spPr>
      </p:pic>
    </p:spTree>
    <p:extLst>
      <p:ext uri="{BB962C8B-B14F-4D97-AF65-F5344CB8AC3E}">
        <p14:creationId xmlns:p14="http://schemas.microsoft.com/office/powerpoint/2010/main" val="21464900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Presenters 3">
    <p:spTree>
      <p:nvGrpSpPr>
        <p:cNvPr id="1" name=""/>
        <p:cNvGrpSpPr/>
        <p:nvPr/>
      </p:nvGrpSpPr>
      <p:grpSpPr>
        <a:xfrm>
          <a:off x="0" y="0"/>
          <a:ext cx="0" cy="0"/>
          <a:chOff x="0" y="0"/>
          <a:chExt cx="0" cy="0"/>
        </a:xfrm>
      </p:grpSpPr>
      <p:pic>
        <p:nvPicPr>
          <p:cNvPr id="30" name="Picture 29"/>
          <p:cNvPicPr>
            <a:picLocks noChangeAspect="1"/>
          </p:cNvPicPr>
          <p:nvPr/>
        </p:nvPicPr>
        <p:blipFill>
          <a:blip r:embed="rId2"/>
          <a:stretch>
            <a:fillRect/>
          </a:stretch>
        </p:blipFill>
        <p:spPr>
          <a:xfrm>
            <a:off x="1" y="0"/>
            <a:ext cx="12193057" cy="6860627"/>
          </a:xfrm>
          <a:prstGeom prst="rect">
            <a:avLst/>
          </a:prstGeom>
        </p:spPr>
      </p:pic>
      <p:sp>
        <p:nvSpPr>
          <p:cNvPr id="4" name="Picture Placeholder 3"/>
          <p:cNvSpPr>
            <a:spLocks noGrp="1"/>
          </p:cNvSpPr>
          <p:nvPr>
            <p:ph type="pic" sz="quarter" idx="10" hasCustomPrompt="1"/>
          </p:nvPr>
        </p:nvSpPr>
        <p:spPr>
          <a:xfrm>
            <a:off x="487465" y="2344029"/>
            <a:ext cx="2165351" cy="2165351"/>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2" name="Picture Placeholder 3"/>
          <p:cNvSpPr>
            <a:spLocks noGrp="1"/>
          </p:cNvSpPr>
          <p:nvPr>
            <p:ph type="pic" sz="quarter" idx="11" hasCustomPrompt="1"/>
          </p:nvPr>
        </p:nvSpPr>
        <p:spPr>
          <a:xfrm>
            <a:off x="3336606" y="2344029"/>
            <a:ext cx="2165351" cy="2165351"/>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3" name="Picture Placeholder 3"/>
          <p:cNvSpPr>
            <a:spLocks noGrp="1"/>
          </p:cNvSpPr>
          <p:nvPr>
            <p:ph type="pic" sz="quarter" idx="12" hasCustomPrompt="1"/>
          </p:nvPr>
        </p:nvSpPr>
        <p:spPr>
          <a:xfrm>
            <a:off x="6185747" y="2344029"/>
            <a:ext cx="2165351" cy="2165351"/>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6" name="Text Placeholder 25"/>
          <p:cNvSpPr>
            <a:spLocks noGrp="1"/>
          </p:cNvSpPr>
          <p:nvPr>
            <p:ph type="body" sz="quarter" idx="14" hasCustomPrompt="1"/>
          </p:nvPr>
        </p:nvSpPr>
        <p:spPr>
          <a:xfrm>
            <a:off x="486834" y="4638495"/>
            <a:ext cx="2165351"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27" name="Text Placeholder 25"/>
          <p:cNvSpPr>
            <a:spLocks noGrp="1"/>
          </p:cNvSpPr>
          <p:nvPr>
            <p:ph type="body" sz="quarter" idx="15" hasCustomPrompt="1"/>
          </p:nvPr>
        </p:nvSpPr>
        <p:spPr>
          <a:xfrm>
            <a:off x="3336606" y="4638495"/>
            <a:ext cx="2165351"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28" name="Text Placeholder 25"/>
          <p:cNvSpPr>
            <a:spLocks noGrp="1"/>
          </p:cNvSpPr>
          <p:nvPr>
            <p:ph type="body" sz="quarter" idx="16" hasCustomPrompt="1"/>
          </p:nvPr>
        </p:nvSpPr>
        <p:spPr>
          <a:xfrm>
            <a:off x="6185747" y="4638495"/>
            <a:ext cx="2165351"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29" name="Rectangle 28"/>
          <p:cNvSpPr/>
          <p:nvPr/>
        </p:nvSpPr>
        <p:spPr>
          <a:xfrm>
            <a:off x="487465" y="1314565"/>
            <a:ext cx="2952731" cy="656655"/>
          </a:xfrm>
          <a:prstGeom prst="rect">
            <a:avLst/>
          </a:prstGeom>
        </p:spPr>
        <p:txBody>
          <a:bodyPr wrap="none" lIns="0" tIns="0" rIns="0" bIns="0">
            <a:spAutoFit/>
          </a:bodyPr>
          <a:lstStyle/>
          <a:p>
            <a:r>
              <a:rPr kumimoji="0" lang="en-US" sz="4267" b="1" i="0" u="none" strike="noStrike" kern="1200" cap="none" spc="0" normalizeH="0" baseline="0" noProof="0" dirty="0">
                <a:ln>
                  <a:noFill/>
                </a:ln>
                <a:solidFill>
                  <a:schemeClr val="bg1"/>
                </a:solidFill>
                <a:effectLst/>
                <a:uLnTx/>
                <a:uFillTx/>
                <a:latin typeface="Tahoma"/>
                <a:ea typeface="+mj-ea"/>
                <a:cs typeface="+mj-cs"/>
              </a:rPr>
              <a:t>Presenters</a:t>
            </a:r>
            <a:endParaRPr lang="en-US" sz="4267" dirty="0">
              <a:solidFill>
                <a:schemeClr val="bg1"/>
              </a:solidFill>
            </a:endParaRPr>
          </a:p>
        </p:txBody>
      </p:sp>
      <p:pic>
        <p:nvPicPr>
          <p:cNvPr id="2" name="Picture 1">
            <a:extLst>
              <a:ext uri="{FF2B5EF4-FFF2-40B4-BE49-F238E27FC236}">
                <a16:creationId xmlns:a16="http://schemas.microsoft.com/office/drawing/2014/main" id="{CABDC42F-6A63-7A55-9B9A-DC99C5B90D1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87217" y="6288591"/>
            <a:ext cx="2308371" cy="304799"/>
          </a:xfrm>
          <a:prstGeom prst="rect">
            <a:avLst/>
          </a:prstGeom>
        </p:spPr>
      </p:pic>
    </p:spTree>
    <p:extLst>
      <p:ext uri="{BB962C8B-B14F-4D97-AF65-F5344CB8AC3E}">
        <p14:creationId xmlns:p14="http://schemas.microsoft.com/office/powerpoint/2010/main" val="109343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Presenters 4">
    <p:spTree>
      <p:nvGrpSpPr>
        <p:cNvPr id="1" name=""/>
        <p:cNvGrpSpPr/>
        <p:nvPr/>
      </p:nvGrpSpPr>
      <p:grpSpPr>
        <a:xfrm>
          <a:off x="0" y="0"/>
          <a:ext cx="0" cy="0"/>
          <a:chOff x="0" y="0"/>
          <a:chExt cx="0" cy="0"/>
        </a:xfrm>
      </p:grpSpPr>
      <p:pic>
        <p:nvPicPr>
          <p:cNvPr id="31" name="Picture 30"/>
          <p:cNvPicPr>
            <a:picLocks noChangeAspect="1"/>
          </p:cNvPicPr>
          <p:nvPr/>
        </p:nvPicPr>
        <p:blipFill>
          <a:blip r:embed="rId2"/>
          <a:stretch>
            <a:fillRect/>
          </a:stretch>
        </p:blipFill>
        <p:spPr>
          <a:xfrm>
            <a:off x="1" y="0"/>
            <a:ext cx="12193057" cy="6860627"/>
          </a:xfrm>
          <a:prstGeom prst="rect">
            <a:avLst/>
          </a:prstGeom>
        </p:spPr>
      </p:pic>
      <p:sp>
        <p:nvSpPr>
          <p:cNvPr id="4" name="Picture Placeholder 3"/>
          <p:cNvSpPr>
            <a:spLocks noGrp="1"/>
          </p:cNvSpPr>
          <p:nvPr>
            <p:ph type="pic" sz="quarter" idx="10" hasCustomPrompt="1"/>
          </p:nvPr>
        </p:nvSpPr>
        <p:spPr>
          <a:xfrm>
            <a:off x="487465" y="2344029"/>
            <a:ext cx="2165351" cy="2165351"/>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2" name="Picture Placeholder 3"/>
          <p:cNvSpPr>
            <a:spLocks noGrp="1"/>
          </p:cNvSpPr>
          <p:nvPr>
            <p:ph type="pic" sz="quarter" idx="11" hasCustomPrompt="1"/>
          </p:nvPr>
        </p:nvSpPr>
        <p:spPr>
          <a:xfrm>
            <a:off x="3336606" y="2344029"/>
            <a:ext cx="2165351" cy="2165351"/>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3" name="Picture Placeholder 3"/>
          <p:cNvSpPr>
            <a:spLocks noGrp="1"/>
          </p:cNvSpPr>
          <p:nvPr>
            <p:ph type="pic" sz="quarter" idx="12" hasCustomPrompt="1"/>
          </p:nvPr>
        </p:nvSpPr>
        <p:spPr>
          <a:xfrm>
            <a:off x="6185747" y="2344029"/>
            <a:ext cx="2165351" cy="2165351"/>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4" name="Picture Placeholder 3"/>
          <p:cNvSpPr>
            <a:spLocks noGrp="1"/>
          </p:cNvSpPr>
          <p:nvPr>
            <p:ph type="pic" sz="quarter" idx="13" hasCustomPrompt="1"/>
          </p:nvPr>
        </p:nvSpPr>
        <p:spPr>
          <a:xfrm>
            <a:off x="9034887" y="2344029"/>
            <a:ext cx="2165351" cy="2165351"/>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6" name="Text Placeholder 25"/>
          <p:cNvSpPr>
            <a:spLocks noGrp="1"/>
          </p:cNvSpPr>
          <p:nvPr>
            <p:ph type="body" sz="quarter" idx="14" hasCustomPrompt="1"/>
          </p:nvPr>
        </p:nvSpPr>
        <p:spPr>
          <a:xfrm>
            <a:off x="486834" y="4638495"/>
            <a:ext cx="2165351"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27" name="Text Placeholder 25"/>
          <p:cNvSpPr>
            <a:spLocks noGrp="1"/>
          </p:cNvSpPr>
          <p:nvPr>
            <p:ph type="body" sz="quarter" idx="15" hasCustomPrompt="1"/>
          </p:nvPr>
        </p:nvSpPr>
        <p:spPr>
          <a:xfrm>
            <a:off x="3336606" y="4638495"/>
            <a:ext cx="2165351"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28" name="Text Placeholder 25"/>
          <p:cNvSpPr>
            <a:spLocks noGrp="1"/>
          </p:cNvSpPr>
          <p:nvPr>
            <p:ph type="body" sz="quarter" idx="16" hasCustomPrompt="1"/>
          </p:nvPr>
        </p:nvSpPr>
        <p:spPr>
          <a:xfrm>
            <a:off x="6185747" y="4638495"/>
            <a:ext cx="2165351"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29" name="Text Placeholder 25"/>
          <p:cNvSpPr>
            <a:spLocks noGrp="1"/>
          </p:cNvSpPr>
          <p:nvPr>
            <p:ph type="body" sz="quarter" idx="17" hasCustomPrompt="1"/>
          </p:nvPr>
        </p:nvSpPr>
        <p:spPr>
          <a:xfrm>
            <a:off x="9034887" y="4638495"/>
            <a:ext cx="2165351"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30" name="Rectangle 29"/>
          <p:cNvSpPr/>
          <p:nvPr/>
        </p:nvSpPr>
        <p:spPr>
          <a:xfrm>
            <a:off x="487465" y="1314565"/>
            <a:ext cx="2952731" cy="656655"/>
          </a:xfrm>
          <a:prstGeom prst="rect">
            <a:avLst/>
          </a:prstGeom>
        </p:spPr>
        <p:txBody>
          <a:bodyPr wrap="none" lIns="0" tIns="0" rIns="0" bIns="0">
            <a:spAutoFit/>
          </a:bodyPr>
          <a:lstStyle/>
          <a:p>
            <a:r>
              <a:rPr kumimoji="0" lang="en-US" sz="4267" b="1" i="0" u="none" strike="noStrike" kern="1200" cap="none" spc="0" normalizeH="0" baseline="0" noProof="0" dirty="0">
                <a:ln>
                  <a:noFill/>
                </a:ln>
                <a:solidFill>
                  <a:schemeClr val="bg1"/>
                </a:solidFill>
                <a:effectLst/>
                <a:uLnTx/>
                <a:uFillTx/>
                <a:latin typeface="Tahoma"/>
                <a:ea typeface="+mj-ea"/>
                <a:cs typeface="+mj-cs"/>
              </a:rPr>
              <a:t>Presenters</a:t>
            </a:r>
            <a:endParaRPr lang="en-US" sz="4267" dirty="0">
              <a:solidFill>
                <a:schemeClr val="bg1"/>
              </a:solidFill>
            </a:endParaRPr>
          </a:p>
        </p:txBody>
      </p:sp>
      <p:pic>
        <p:nvPicPr>
          <p:cNvPr id="2" name="Picture 1">
            <a:extLst>
              <a:ext uri="{FF2B5EF4-FFF2-40B4-BE49-F238E27FC236}">
                <a16:creationId xmlns:a16="http://schemas.microsoft.com/office/drawing/2014/main" id="{8ECA25E7-6618-09A5-2D97-078FBB2338A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87217" y="6288591"/>
            <a:ext cx="2308371" cy="304799"/>
          </a:xfrm>
          <a:prstGeom prst="rect">
            <a:avLst/>
          </a:prstGeom>
        </p:spPr>
      </p:pic>
    </p:spTree>
    <p:extLst>
      <p:ext uri="{BB962C8B-B14F-4D97-AF65-F5344CB8AC3E}">
        <p14:creationId xmlns:p14="http://schemas.microsoft.com/office/powerpoint/2010/main" val="188866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1ECB7-C774-F7AC-9CBF-4B6FB807E8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410930-7CB1-0903-7528-E211F5EF96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83B046-6A14-D20A-498B-B8A6B4427893}"/>
              </a:ext>
            </a:extLst>
          </p:cNvPr>
          <p:cNvSpPr>
            <a:spLocks noGrp="1"/>
          </p:cNvSpPr>
          <p:nvPr>
            <p:ph type="dt" sz="half" idx="10"/>
          </p:nvPr>
        </p:nvSpPr>
        <p:spPr/>
        <p:txBody>
          <a:bodyPr/>
          <a:lstStyle/>
          <a:p>
            <a:fld id="{4E8AB5FC-B7E8-44E7-9174-E36532DCA378}" type="datetimeFigureOut">
              <a:rPr lang="en-US" smtClean="0"/>
              <a:t>9/22/2023</a:t>
            </a:fld>
            <a:endParaRPr lang="en-US"/>
          </a:p>
        </p:txBody>
      </p:sp>
      <p:sp>
        <p:nvSpPr>
          <p:cNvPr id="5" name="Footer Placeholder 4">
            <a:extLst>
              <a:ext uri="{FF2B5EF4-FFF2-40B4-BE49-F238E27FC236}">
                <a16:creationId xmlns:a16="http://schemas.microsoft.com/office/drawing/2014/main" id="{8C495502-3C32-5B70-9D79-77B1010F45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C39318-FD5B-FC2B-1B42-2F627B41621F}"/>
              </a:ext>
            </a:extLst>
          </p:cNvPr>
          <p:cNvSpPr>
            <a:spLocks noGrp="1"/>
          </p:cNvSpPr>
          <p:nvPr>
            <p:ph type="sldNum" sz="quarter" idx="12"/>
          </p:nvPr>
        </p:nvSpPr>
        <p:spPr/>
        <p:txBody>
          <a:bodyPr/>
          <a:lstStyle/>
          <a:p>
            <a:fld id="{F1B07208-5578-4615-88D0-51C566C7463C}" type="slidenum">
              <a:rPr lang="en-US" smtClean="0"/>
              <a:t>‹#›</a:t>
            </a:fld>
            <a:endParaRPr lang="en-US"/>
          </a:p>
        </p:txBody>
      </p:sp>
    </p:spTree>
    <p:extLst>
      <p:ext uri="{BB962C8B-B14F-4D97-AF65-F5344CB8AC3E}">
        <p14:creationId xmlns:p14="http://schemas.microsoft.com/office/powerpoint/2010/main" val="1047185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Presenters 5">
    <p:spTree>
      <p:nvGrpSpPr>
        <p:cNvPr id="1" name=""/>
        <p:cNvGrpSpPr/>
        <p:nvPr/>
      </p:nvGrpSpPr>
      <p:grpSpPr>
        <a:xfrm>
          <a:off x="0" y="0"/>
          <a:ext cx="0" cy="0"/>
          <a:chOff x="0" y="0"/>
          <a:chExt cx="0" cy="0"/>
        </a:xfrm>
      </p:grpSpPr>
      <p:pic>
        <p:nvPicPr>
          <p:cNvPr id="29" name="Picture 28"/>
          <p:cNvPicPr>
            <a:picLocks noChangeAspect="1"/>
          </p:cNvPicPr>
          <p:nvPr/>
        </p:nvPicPr>
        <p:blipFill>
          <a:blip r:embed="rId2"/>
          <a:stretch>
            <a:fillRect/>
          </a:stretch>
        </p:blipFill>
        <p:spPr>
          <a:xfrm>
            <a:off x="1" y="0"/>
            <a:ext cx="12193057" cy="6860627"/>
          </a:xfrm>
          <a:prstGeom prst="rect">
            <a:avLst/>
          </a:prstGeom>
        </p:spPr>
      </p:pic>
      <p:sp>
        <p:nvSpPr>
          <p:cNvPr id="4" name="Picture Placeholder 3"/>
          <p:cNvSpPr>
            <a:spLocks noGrp="1"/>
          </p:cNvSpPr>
          <p:nvPr>
            <p:ph type="pic" sz="quarter" idx="10" hasCustomPrompt="1"/>
          </p:nvPr>
        </p:nvSpPr>
        <p:spPr>
          <a:xfrm>
            <a:off x="487465" y="2338166"/>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6" name="Text Placeholder 25"/>
          <p:cNvSpPr>
            <a:spLocks noGrp="1"/>
          </p:cNvSpPr>
          <p:nvPr>
            <p:ph type="body" sz="quarter" idx="14" hasCustomPrompt="1"/>
          </p:nvPr>
        </p:nvSpPr>
        <p:spPr>
          <a:xfrm>
            <a:off x="486835" y="4303640"/>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34" name="Picture Placeholder 3"/>
          <p:cNvSpPr>
            <a:spLocks noGrp="1"/>
          </p:cNvSpPr>
          <p:nvPr>
            <p:ph type="pic" sz="quarter" idx="18" hasCustomPrompt="1"/>
          </p:nvPr>
        </p:nvSpPr>
        <p:spPr>
          <a:xfrm>
            <a:off x="2719609" y="2338166"/>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35" name="Picture Placeholder 3"/>
          <p:cNvSpPr>
            <a:spLocks noGrp="1"/>
          </p:cNvSpPr>
          <p:nvPr>
            <p:ph type="pic" sz="quarter" idx="19" hasCustomPrompt="1"/>
          </p:nvPr>
        </p:nvSpPr>
        <p:spPr>
          <a:xfrm>
            <a:off x="4951753" y="2338166"/>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36" name="Picture Placeholder 3"/>
          <p:cNvSpPr>
            <a:spLocks noGrp="1"/>
          </p:cNvSpPr>
          <p:nvPr>
            <p:ph type="pic" sz="quarter" idx="20" hasCustomPrompt="1"/>
          </p:nvPr>
        </p:nvSpPr>
        <p:spPr>
          <a:xfrm>
            <a:off x="7183897" y="2338166"/>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37" name="Picture Placeholder 3"/>
          <p:cNvSpPr>
            <a:spLocks noGrp="1"/>
          </p:cNvSpPr>
          <p:nvPr>
            <p:ph type="pic" sz="quarter" idx="21" hasCustomPrompt="1"/>
          </p:nvPr>
        </p:nvSpPr>
        <p:spPr>
          <a:xfrm>
            <a:off x="9416041" y="2338166"/>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38" name="Text Placeholder 25"/>
          <p:cNvSpPr>
            <a:spLocks noGrp="1"/>
          </p:cNvSpPr>
          <p:nvPr>
            <p:ph type="body" sz="quarter" idx="22" hasCustomPrompt="1"/>
          </p:nvPr>
        </p:nvSpPr>
        <p:spPr>
          <a:xfrm>
            <a:off x="7172479" y="4303640"/>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39" name="Text Placeholder 25"/>
          <p:cNvSpPr>
            <a:spLocks noGrp="1"/>
          </p:cNvSpPr>
          <p:nvPr>
            <p:ph type="body" sz="quarter" idx="23" hasCustomPrompt="1"/>
          </p:nvPr>
        </p:nvSpPr>
        <p:spPr>
          <a:xfrm>
            <a:off x="2715383" y="4303640"/>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40" name="Text Placeholder 25"/>
          <p:cNvSpPr>
            <a:spLocks noGrp="1"/>
          </p:cNvSpPr>
          <p:nvPr>
            <p:ph type="body" sz="quarter" idx="24" hasCustomPrompt="1"/>
          </p:nvPr>
        </p:nvSpPr>
        <p:spPr>
          <a:xfrm>
            <a:off x="4943931" y="4303640"/>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41" name="Text Placeholder 25"/>
          <p:cNvSpPr>
            <a:spLocks noGrp="1"/>
          </p:cNvSpPr>
          <p:nvPr>
            <p:ph type="body" sz="quarter" idx="25" hasCustomPrompt="1"/>
          </p:nvPr>
        </p:nvSpPr>
        <p:spPr>
          <a:xfrm>
            <a:off x="9401028" y="4303640"/>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30" name="Rectangle 29"/>
          <p:cNvSpPr/>
          <p:nvPr/>
        </p:nvSpPr>
        <p:spPr>
          <a:xfrm>
            <a:off x="487465" y="1314565"/>
            <a:ext cx="2952731" cy="656655"/>
          </a:xfrm>
          <a:prstGeom prst="rect">
            <a:avLst/>
          </a:prstGeom>
        </p:spPr>
        <p:txBody>
          <a:bodyPr wrap="none" lIns="0" tIns="0" rIns="0" bIns="0">
            <a:spAutoFit/>
          </a:bodyPr>
          <a:lstStyle/>
          <a:p>
            <a:r>
              <a:rPr kumimoji="0" lang="en-US" sz="4267" b="1" i="0" u="none" strike="noStrike" kern="1200" cap="none" spc="0" normalizeH="0" baseline="0" noProof="0" dirty="0">
                <a:ln>
                  <a:noFill/>
                </a:ln>
                <a:solidFill>
                  <a:schemeClr val="bg1"/>
                </a:solidFill>
                <a:effectLst/>
                <a:uLnTx/>
                <a:uFillTx/>
                <a:latin typeface="Tahoma"/>
                <a:ea typeface="+mj-ea"/>
                <a:cs typeface="+mj-cs"/>
              </a:rPr>
              <a:t>Presenters</a:t>
            </a:r>
            <a:endParaRPr lang="en-US" sz="4267" dirty="0">
              <a:solidFill>
                <a:schemeClr val="bg1"/>
              </a:solidFill>
            </a:endParaRPr>
          </a:p>
        </p:txBody>
      </p:sp>
      <p:pic>
        <p:nvPicPr>
          <p:cNvPr id="2" name="Picture 1">
            <a:extLst>
              <a:ext uri="{FF2B5EF4-FFF2-40B4-BE49-F238E27FC236}">
                <a16:creationId xmlns:a16="http://schemas.microsoft.com/office/drawing/2014/main" id="{417A70FB-3788-B141-79AA-D07256F6795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87217" y="6288591"/>
            <a:ext cx="2308371" cy="304799"/>
          </a:xfrm>
          <a:prstGeom prst="rect">
            <a:avLst/>
          </a:prstGeom>
        </p:spPr>
      </p:pic>
    </p:spTree>
    <p:extLst>
      <p:ext uri="{BB962C8B-B14F-4D97-AF65-F5344CB8AC3E}">
        <p14:creationId xmlns:p14="http://schemas.microsoft.com/office/powerpoint/2010/main" val="2734141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Presenters 6">
    <p:spTree>
      <p:nvGrpSpPr>
        <p:cNvPr id="1" name=""/>
        <p:cNvGrpSpPr/>
        <p:nvPr/>
      </p:nvGrpSpPr>
      <p:grpSpPr>
        <a:xfrm>
          <a:off x="0" y="0"/>
          <a:ext cx="0" cy="0"/>
          <a:chOff x="0" y="0"/>
          <a:chExt cx="0" cy="0"/>
        </a:xfrm>
      </p:grpSpPr>
      <p:pic>
        <p:nvPicPr>
          <p:cNvPr id="29" name="Picture 28"/>
          <p:cNvPicPr>
            <a:picLocks noChangeAspect="1"/>
          </p:cNvPicPr>
          <p:nvPr/>
        </p:nvPicPr>
        <p:blipFill>
          <a:blip r:embed="rId2"/>
          <a:stretch>
            <a:fillRect/>
          </a:stretch>
        </p:blipFill>
        <p:spPr>
          <a:xfrm>
            <a:off x="1" y="0"/>
            <a:ext cx="12193057" cy="6860627"/>
          </a:xfrm>
          <a:prstGeom prst="rect">
            <a:avLst/>
          </a:prstGeom>
        </p:spPr>
      </p:pic>
      <p:sp>
        <p:nvSpPr>
          <p:cNvPr id="4" name="Picture Placeholder 3"/>
          <p:cNvSpPr>
            <a:spLocks noGrp="1"/>
          </p:cNvSpPr>
          <p:nvPr>
            <p:ph type="pic" sz="quarter" idx="10" hasCustomPrompt="1"/>
          </p:nvPr>
        </p:nvSpPr>
        <p:spPr>
          <a:xfrm>
            <a:off x="9407594" y="3472254"/>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6" name="Text Placeholder 25"/>
          <p:cNvSpPr>
            <a:spLocks noGrp="1"/>
          </p:cNvSpPr>
          <p:nvPr>
            <p:ph type="body" sz="quarter" idx="14" hasCustomPrompt="1"/>
          </p:nvPr>
        </p:nvSpPr>
        <p:spPr>
          <a:xfrm>
            <a:off x="9406964" y="5437728"/>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34" name="Picture Placeholder 3"/>
          <p:cNvSpPr>
            <a:spLocks noGrp="1"/>
          </p:cNvSpPr>
          <p:nvPr>
            <p:ph type="pic" sz="quarter" idx="18" hasCustomPrompt="1"/>
          </p:nvPr>
        </p:nvSpPr>
        <p:spPr>
          <a:xfrm>
            <a:off x="7188122" y="3457254"/>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35" name="Picture Placeholder 3"/>
          <p:cNvSpPr>
            <a:spLocks noGrp="1"/>
          </p:cNvSpPr>
          <p:nvPr>
            <p:ph type="pic" sz="quarter" idx="19" hasCustomPrompt="1"/>
          </p:nvPr>
        </p:nvSpPr>
        <p:spPr>
          <a:xfrm>
            <a:off x="4951753" y="730430"/>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36" name="Picture Placeholder 3"/>
          <p:cNvSpPr>
            <a:spLocks noGrp="1"/>
          </p:cNvSpPr>
          <p:nvPr>
            <p:ph type="pic" sz="quarter" idx="20" hasCustomPrompt="1"/>
          </p:nvPr>
        </p:nvSpPr>
        <p:spPr>
          <a:xfrm>
            <a:off x="7183897" y="730430"/>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37" name="Picture Placeholder 3"/>
          <p:cNvSpPr>
            <a:spLocks noGrp="1"/>
          </p:cNvSpPr>
          <p:nvPr>
            <p:ph type="pic" sz="quarter" idx="21" hasCustomPrompt="1"/>
          </p:nvPr>
        </p:nvSpPr>
        <p:spPr>
          <a:xfrm>
            <a:off x="9416041" y="730430"/>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38" name="Text Placeholder 25"/>
          <p:cNvSpPr>
            <a:spLocks noGrp="1"/>
          </p:cNvSpPr>
          <p:nvPr>
            <p:ph type="body" sz="quarter" idx="22" hasCustomPrompt="1"/>
          </p:nvPr>
        </p:nvSpPr>
        <p:spPr>
          <a:xfrm>
            <a:off x="7172479" y="2695904"/>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39" name="Text Placeholder 25"/>
          <p:cNvSpPr>
            <a:spLocks noGrp="1"/>
          </p:cNvSpPr>
          <p:nvPr>
            <p:ph type="body" sz="quarter" idx="23" hasCustomPrompt="1"/>
          </p:nvPr>
        </p:nvSpPr>
        <p:spPr>
          <a:xfrm>
            <a:off x="7183896" y="5422728"/>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40" name="Text Placeholder 25"/>
          <p:cNvSpPr>
            <a:spLocks noGrp="1"/>
          </p:cNvSpPr>
          <p:nvPr>
            <p:ph type="body" sz="quarter" idx="24" hasCustomPrompt="1"/>
          </p:nvPr>
        </p:nvSpPr>
        <p:spPr>
          <a:xfrm>
            <a:off x="4943931" y="2695904"/>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41" name="Text Placeholder 25"/>
          <p:cNvSpPr>
            <a:spLocks noGrp="1"/>
          </p:cNvSpPr>
          <p:nvPr>
            <p:ph type="body" sz="quarter" idx="25" hasCustomPrompt="1"/>
          </p:nvPr>
        </p:nvSpPr>
        <p:spPr>
          <a:xfrm>
            <a:off x="9401028" y="2695904"/>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30" name="Rectangle 29"/>
          <p:cNvSpPr/>
          <p:nvPr/>
        </p:nvSpPr>
        <p:spPr>
          <a:xfrm>
            <a:off x="487465" y="2610986"/>
            <a:ext cx="2952731" cy="656655"/>
          </a:xfrm>
          <a:prstGeom prst="rect">
            <a:avLst/>
          </a:prstGeom>
        </p:spPr>
        <p:txBody>
          <a:bodyPr wrap="none" lIns="0" tIns="0" rIns="0" bIns="0">
            <a:spAutoFit/>
          </a:bodyPr>
          <a:lstStyle/>
          <a:p>
            <a:r>
              <a:rPr kumimoji="0" lang="en-US" sz="4267" b="1" i="0" u="none" strike="noStrike" kern="1200" cap="none" spc="0" normalizeH="0" baseline="0" noProof="0" dirty="0">
                <a:ln>
                  <a:noFill/>
                </a:ln>
                <a:solidFill>
                  <a:schemeClr val="bg1"/>
                </a:solidFill>
                <a:effectLst/>
                <a:uLnTx/>
                <a:uFillTx/>
                <a:latin typeface="Tahoma"/>
                <a:ea typeface="+mj-ea"/>
                <a:cs typeface="+mj-cs"/>
              </a:rPr>
              <a:t>Presenters</a:t>
            </a:r>
            <a:endParaRPr lang="en-US" sz="4267" dirty="0">
              <a:solidFill>
                <a:schemeClr val="bg1"/>
              </a:solidFill>
            </a:endParaRPr>
          </a:p>
        </p:txBody>
      </p:sp>
      <p:sp>
        <p:nvSpPr>
          <p:cNvPr id="28" name="Picture Placeholder 3"/>
          <p:cNvSpPr>
            <a:spLocks noGrp="1"/>
          </p:cNvSpPr>
          <p:nvPr>
            <p:ph type="pic" sz="quarter" idx="26" hasCustomPrompt="1"/>
          </p:nvPr>
        </p:nvSpPr>
        <p:spPr>
          <a:xfrm>
            <a:off x="4943931" y="3457254"/>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31" name="Text Placeholder 25"/>
          <p:cNvSpPr>
            <a:spLocks noGrp="1"/>
          </p:cNvSpPr>
          <p:nvPr>
            <p:ph type="body" sz="quarter" idx="27" hasCustomPrompt="1"/>
          </p:nvPr>
        </p:nvSpPr>
        <p:spPr>
          <a:xfrm>
            <a:off x="4928919" y="5422728"/>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pic>
        <p:nvPicPr>
          <p:cNvPr id="2" name="Picture 1">
            <a:extLst>
              <a:ext uri="{FF2B5EF4-FFF2-40B4-BE49-F238E27FC236}">
                <a16:creationId xmlns:a16="http://schemas.microsoft.com/office/drawing/2014/main" id="{2D112190-81AB-DCC0-A346-72B66086653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87217" y="6288591"/>
            <a:ext cx="2308371" cy="304799"/>
          </a:xfrm>
          <a:prstGeom prst="rect">
            <a:avLst/>
          </a:prstGeom>
        </p:spPr>
      </p:pic>
    </p:spTree>
    <p:extLst>
      <p:ext uri="{BB962C8B-B14F-4D97-AF65-F5344CB8AC3E}">
        <p14:creationId xmlns:p14="http://schemas.microsoft.com/office/powerpoint/2010/main" val="16557136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482600" y="2038349"/>
            <a:ext cx="5486400" cy="3908427"/>
          </a:xfrm>
        </p:spPr>
        <p:txBody>
          <a:bodyPr>
            <a:normAutofit/>
          </a:bodyPr>
          <a:lstStyle>
            <a:lvl1pPr>
              <a:defRPr sz="2133"/>
            </a:lvl1pPr>
            <a:lvl2pPr>
              <a:defRPr sz="2133"/>
            </a:lvl2pPr>
            <a:lvl3pPr>
              <a:defRPr sz="2133"/>
            </a:lvl3pPr>
            <a:lvl4pPr>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2417" y="2038352"/>
            <a:ext cx="5486400" cy="3908425"/>
          </a:xfrm>
        </p:spPr>
        <p:txBody>
          <a:bodyPr>
            <a:normAutofit/>
          </a:bodyPr>
          <a:lstStyle>
            <a:lvl1pPr>
              <a:defRPr sz="2133"/>
            </a:lvl1pPr>
            <a:lvl2pPr>
              <a:defRPr sz="2133"/>
            </a:lvl2pPr>
            <a:lvl3pPr>
              <a:defRPr sz="2133"/>
            </a:lvl3pPr>
            <a:lvl4pPr>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8FFC5A-FEDA-4D6D-83DE-18FF1A108066}" type="datetimeFigureOut">
              <a:rPr lang="en-US" smtClean="0"/>
              <a:t>9/22/2023</a:t>
            </a:fld>
            <a:endParaRPr lang="en-US"/>
          </a:p>
        </p:txBody>
      </p:sp>
      <p:sp>
        <p:nvSpPr>
          <p:cNvPr id="8" name="Text Placeholder 2"/>
          <p:cNvSpPr>
            <a:spLocks noGrp="1"/>
          </p:cNvSpPr>
          <p:nvPr>
            <p:ph type="body" idx="13"/>
          </p:nvPr>
        </p:nvSpPr>
        <p:spPr>
          <a:xfrm>
            <a:off x="482600" y="1346200"/>
            <a:ext cx="5486400" cy="594360"/>
          </a:xfrm>
        </p:spPr>
        <p:txBody>
          <a:bodyPr anchor="b">
            <a:normAutofit/>
          </a:bodyPr>
          <a:lstStyle>
            <a:lvl1pPr marL="0" indent="0">
              <a:spcBef>
                <a:spcPts val="0"/>
              </a:spcBef>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Text Placeholder 4"/>
          <p:cNvSpPr>
            <a:spLocks noGrp="1"/>
          </p:cNvSpPr>
          <p:nvPr>
            <p:ph type="body" sz="quarter" idx="3"/>
          </p:nvPr>
        </p:nvSpPr>
        <p:spPr>
          <a:xfrm>
            <a:off x="6217920" y="1346200"/>
            <a:ext cx="5486400" cy="594360"/>
          </a:xfrm>
        </p:spPr>
        <p:txBody>
          <a:bodyPr anchor="b">
            <a:normAutofit/>
          </a:bodyPr>
          <a:lstStyle>
            <a:lvl1pPr marL="0" indent="0">
              <a:spcBef>
                <a:spcPts val="0"/>
              </a:spcBef>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0" name="Slide Number Placeholder 5"/>
          <p:cNvSpPr>
            <a:spLocks noGrp="1"/>
          </p:cNvSpPr>
          <p:nvPr>
            <p:ph type="sldNum" sz="quarter" idx="12"/>
          </p:nvPr>
        </p:nvSpPr>
        <p:spPr>
          <a:xfrm>
            <a:off x="11502886" y="6309360"/>
            <a:ext cx="388732" cy="365760"/>
          </a:xfrm>
        </p:spPr>
        <p:txBody>
          <a:bodyPr/>
          <a:lstStyle/>
          <a:p>
            <a:fld id="{1F31FFE8-C112-4362-B2CD-DD2A8911DE58}" type="slidenum">
              <a:rPr lang="en-US" smtClean="0"/>
              <a:t>‹#›</a:t>
            </a:fld>
            <a:endParaRPr lang="en-US"/>
          </a:p>
        </p:txBody>
      </p:sp>
      <p:sp>
        <p:nvSpPr>
          <p:cNvPr id="11"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endParaRPr lang="en-US"/>
          </a:p>
        </p:txBody>
      </p:sp>
    </p:spTree>
    <p:extLst>
      <p:ext uri="{BB962C8B-B14F-4D97-AF65-F5344CB8AC3E}">
        <p14:creationId xmlns:p14="http://schemas.microsoft.com/office/powerpoint/2010/main" val="3429981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487679" y="1438275"/>
            <a:ext cx="5386917" cy="594360"/>
          </a:xfrm>
          <a:solidFill>
            <a:schemeClr val="accent1"/>
          </a:solidFill>
        </p:spPr>
        <p:txBody>
          <a:bodyPr anchor="ctr"/>
          <a:lstStyle>
            <a:lvl1pPr marL="76198" indent="0">
              <a:buNone/>
              <a:tabLst/>
              <a:defRPr sz="2133"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 </a:t>
            </a:r>
          </a:p>
        </p:txBody>
      </p:sp>
      <p:sp>
        <p:nvSpPr>
          <p:cNvPr id="4" name="Content Placeholder 3"/>
          <p:cNvSpPr>
            <a:spLocks noGrp="1"/>
          </p:cNvSpPr>
          <p:nvPr>
            <p:ph sz="half" idx="2"/>
          </p:nvPr>
        </p:nvSpPr>
        <p:spPr>
          <a:xfrm>
            <a:off x="487679" y="2143126"/>
            <a:ext cx="5386917" cy="3819525"/>
          </a:xfrm>
        </p:spPr>
        <p:txBody>
          <a:bodyPr>
            <a:normAutofit/>
          </a:bodyPr>
          <a:lstStyle>
            <a:lvl1pPr>
              <a:defRPr sz="1867"/>
            </a:lvl1pPr>
            <a:lvl2pPr>
              <a:defRPr sz="1867"/>
            </a:lvl2pPr>
            <a:lvl3pPr>
              <a:defRPr sz="1867"/>
            </a:lvl3pPr>
            <a:lvl4pPr>
              <a:defRPr sz="1867"/>
            </a:lvl4pPr>
            <a:lvl5pPr>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1448" y="1438275"/>
            <a:ext cx="5389033" cy="594360"/>
          </a:xfrm>
          <a:solidFill>
            <a:schemeClr val="accent5"/>
          </a:solidFill>
        </p:spPr>
        <p:txBody>
          <a:bodyPr anchor="ctr">
            <a:normAutofit/>
          </a:bodyPr>
          <a:lstStyle>
            <a:lvl1pPr marL="76198" indent="0">
              <a:buNone/>
              <a:defRPr sz="2133"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071448" y="2143126"/>
            <a:ext cx="5389033" cy="3819525"/>
          </a:xfrm>
        </p:spPr>
        <p:txBody>
          <a:bodyPr>
            <a:normAutofit/>
          </a:bodyPr>
          <a:lstStyle>
            <a:lvl1pPr>
              <a:defRPr sz="1867"/>
            </a:lvl1pPr>
            <a:lvl2pPr>
              <a:defRPr sz="1867"/>
            </a:lvl2pPr>
            <a:lvl3pPr>
              <a:defRPr sz="1867"/>
            </a:lvl3pPr>
            <a:lvl4pPr>
              <a:defRPr sz="1867"/>
            </a:lvl4pPr>
            <a:lvl5pPr>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2"/>
          </p:nvPr>
        </p:nvSpPr>
        <p:spPr>
          <a:xfrm>
            <a:off x="11502886" y="6309360"/>
            <a:ext cx="388732" cy="365760"/>
          </a:xfrm>
        </p:spPr>
        <p:txBody>
          <a:bodyPr/>
          <a:lstStyle/>
          <a:p>
            <a:fld id="{1F31FFE8-C112-4362-B2CD-DD2A8911DE58}" type="slidenum">
              <a:rPr lang="en-US" smtClean="0"/>
              <a:t>‹#›</a:t>
            </a:fld>
            <a:endParaRPr lang="en-US"/>
          </a:p>
        </p:txBody>
      </p:sp>
      <p:sp>
        <p:nvSpPr>
          <p:cNvPr id="9" name="Date Placeholder 4"/>
          <p:cNvSpPr>
            <a:spLocks noGrp="1"/>
          </p:cNvSpPr>
          <p:nvPr>
            <p:ph type="dt" sz="half" idx="10"/>
          </p:nvPr>
        </p:nvSpPr>
        <p:spPr>
          <a:xfrm>
            <a:off x="6071447" y="6339840"/>
            <a:ext cx="2262359" cy="243840"/>
          </a:xfrm>
        </p:spPr>
        <p:txBody>
          <a:bodyPr/>
          <a:lstStyle/>
          <a:p>
            <a:fld id="{588FFC5A-FEDA-4D6D-83DE-18FF1A108066}" type="datetimeFigureOut">
              <a:rPr lang="en-US" smtClean="0"/>
              <a:t>9/22/2023</a:t>
            </a:fld>
            <a:endParaRPr lang="en-US"/>
          </a:p>
        </p:txBody>
      </p:sp>
      <p:sp>
        <p:nvSpPr>
          <p:cNvPr id="10" name="Footer Placeholder 3"/>
          <p:cNvSpPr>
            <a:spLocks noGrp="1"/>
          </p:cNvSpPr>
          <p:nvPr>
            <p:ph type="ftr" sz="quarter" idx="14"/>
          </p:nvPr>
        </p:nvSpPr>
        <p:spPr>
          <a:xfrm>
            <a:off x="3895940" y="6339840"/>
            <a:ext cx="2175507"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endParaRPr lang="en-US"/>
          </a:p>
        </p:txBody>
      </p:sp>
    </p:spTree>
    <p:extLst>
      <p:ext uri="{BB962C8B-B14F-4D97-AF65-F5344CB8AC3E}">
        <p14:creationId xmlns:p14="http://schemas.microsoft.com/office/powerpoint/2010/main" val="4206133575"/>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mparison Option 2">
    <p:spTree>
      <p:nvGrpSpPr>
        <p:cNvPr id="1" name=""/>
        <p:cNvGrpSpPr/>
        <p:nvPr/>
      </p:nvGrpSpPr>
      <p:grpSpPr>
        <a:xfrm>
          <a:off x="0" y="0"/>
          <a:ext cx="0" cy="0"/>
          <a:chOff x="0" y="0"/>
          <a:chExt cx="0" cy="0"/>
        </a:xfrm>
      </p:grpSpPr>
      <p:sp>
        <p:nvSpPr>
          <p:cNvPr id="7" name="Rectangle 6"/>
          <p:cNvSpPr/>
          <p:nvPr/>
        </p:nvSpPr>
        <p:spPr>
          <a:xfrm>
            <a:off x="487679" y="2135065"/>
            <a:ext cx="5386917" cy="3827585"/>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093247" y="2135064"/>
            <a:ext cx="5386917" cy="3827585"/>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chor="ct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487679" y="1438275"/>
            <a:ext cx="5386917" cy="594360"/>
          </a:xfrm>
          <a:solidFill>
            <a:schemeClr val="accent1"/>
          </a:solidFill>
        </p:spPr>
        <p:txBody>
          <a:bodyPr anchor="ctr"/>
          <a:lstStyle>
            <a:lvl1pPr marL="76198" indent="0">
              <a:buNone/>
              <a:tabLst/>
              <a:defRPr sz="2133"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 </a:t>
            </a:r>
          </a:p>
        </p:txBody>
      </p:sp>
      <p:sp>
        <p:nvSpPr>
          <p:cNvPr id="4" name="Content Placeholder 3"/>
          <p:cNvSpPr>
            <a:spLocks noGrp="1"/>
          </p:cNvSpPr>
          <p:nvPr>
            <p:ph sz="half" idx="2"/>
          </p:nvPr>
        </p:nvSpPr>
        <p:spPr>
          <a:xfrm>
            <a:off x="619759" y="2244725"/>
            <a:ext cx="5120640" cy="3535680"/>
          </a:xfrm>
        </p:spPr>
        <p:txBody>
          <a:bodyPr>
            <a:normAutofit/>
          </a:bodyPr>
          <a:lstStyle>
            <a:lvl1pPr>
              <a:defRPr sz="1867"/>
            </a:lvl1pPr>
            <a:lvl2pPr>
              <a:defRPr sz="1867"/>
            </a:lvl2pPr>
            <a:lvl3pPr>
              <a:defRPr sz="1867"/>
            </a:lvl3pPr>
            <a:lvl4pPr>
              <a:defRPr sz="1867"/>
            </a:lvl4pPr>
            <a:lvl5pPr>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1448" y="1438275"/>
            <a:ext cx="5389033" cy="594360"/>
          </a:xfrm>
          <a:solidFill>
            <a:schemeClr val="accent5"/>
          </a:solidFill>
        </p:spPr>
        <p:txBody>
          <a:bodyPr anchor="ctr">
            <a:normAutofit/>
          </a:bodyPr>
          <a:lstStyle>
            <a:lvl1pPr marL="76198" indent="0">
              <a:buNone/>
              <a:defRPr sz="2133"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203527" y="2244725"/>
            <a:ext cx="5120640" cy="3535680"/>
          </a:xfrm>
        </p:spPr>
        <p:txBody>
          <a:bodyPr>
            <a:normAutofit/>
          </a:bodyPr>
          <a:lstStyle>
            <a:lvl1pPr>
              <a:defRPr sz="1867"/>
            </a:lvl1pPr>
            <a:lvl2pPr>
              <a:defRPr sz="1867"/>
            </a:lvl2pPr>
            <a:lvl3pPr>
              <a:defRPr sz="1867"/>
            </a:lvl3pPr>
            <a:lvl4pPr>
              <a:defRPr sz="1867"/>
            </a:lvl4pPr>
            <a:lvl5pPr>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2"/>
          </p:nvPr>
        </p:nvSpPr>
        <p:spPr>
          <a:xfrm>
            <a:off x="11502886" y="6309360"/>
            <a:ext cx="388732" cy="365760"/>
          </a:xfrm>
        </p:spPr>
        <p:txBody>
          <a:bodyPr/>
          <a:lstStyle/>
          <a:p>
            <a:fld id="{1F31FFE8-C112-4362-B2CD-DD2A8911DE58}" type="slidenum">
              <a:rPr lang="en-US" smtClean="0"/>
              <a:t>‹#›</a:t>
            </a:fld>
            <a:endParaRPr lang="en-US"/>
          </a:p>
        </p:txBody>
      </p:sp>
      <p:sp>
        <p:nvSpPr>
          <p:cNvPr id="9" name="Date Placeholder 4"/>
          <p:cNvSpPr>
            <a:spLocks noGrp="1"/>
          </p:cNvSpPr>
          <p:nvPr>
            <p:ph type="dt" sz="half" idx="10"/>
          </p:nvPr>
        </p:nvSpPr>
        <p:spPr>
          <a:xfrm>
            <a:off x="6200205" y="6339840"/>
            <a:ext cx="2133600" cy="243840"/>
          </a:xfrm>
        </p:spPr>
        <p:txBody>
          <a:bodyPr/>
          <a:lstStyle/>
          <a:p>
            <a:fld id="{588FFC5A-FEDA-4D6D-83DE-18FF1A108066}" type="datetimeFigureOut">
              <a:rPr lang="en-US" smtClean="0"/>
              <a:t>9/22/2023</a:t>
            </a:fld>
            <a:endParaRPr lang="en-US"/>
          </a:p>
        </p:txBody>
      </p:sp>
      <p:sp>
        <p:nvSpPr>
          <p:cNvPr id="10"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endParaRPr lang="en-US"/>
          </a:p>
        </p:txBody>
      </p:sp>
    </p:spTree>
    <p:extLst>
      <p:ext uri="{BB962C8B-B14F-4D97-AF65-F5344CB8AC3E}">
        <p14:creationId xmlns:p14="http://schemas.microsoft.com/office/powerpoint/2010/main" val="775211556"/>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8FFC5A-FEDA-4D6D-83DE-18FF1A108066}" type="datetimeFigureOut">
              <a:rPr lang="en-US" smtClean="0"/>
              <a:t>9/22/2023</a:t>
            </a:fld>
            <a:endParaRPr lang="en-US"/>
          </a:p>
        </p:txBody>
      </p:sp>
      <p:sp>
        <p:nvSpPr>
          <p:cNvPr id="6" name="Slide Number Placeholder 5"/>
          <p:cNvSpPr>
            <a:spLocks noGrp="1"/>
          </p:cNvSpPr>
          <p:nvPr>
            <p:ph type="sldNum" sz="quarter" idx="12"/>
          </p:nvPr>
        </p:nvSpPr>
        <p:spPr>
          <a:xfrm>
            <a:off x="11502886" y="6309360"/>
            <a:ext cx="388732" cy="365760"/>
          </a:xfrm>
        </p:spPr>
        <p:txBody>
          <a:bodyPr/>
          <a:lstStyle/>
          <a:p>
            <a:fld id="{1F31FFE8-C112-4362-B2CD-DD2A8911DE58}" type="slidenum">
              <a:rPr lang="en-US" smtClean="0"/>
              <a:t>‹#›</a:t>
            </a:fld>
            <a:endParaRPr lang="en-US"/>
          </a:p>
        </p:txBody>
      </p:sp>
      <p:sp>
        <p:nvSpPr>
          <p:cNvPr id="7"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endParaRPr lang="en-US"/>
          </a:p>
        </p:txBody>
      </p:sp>
    </p:spTree>
    <p:extLst>
      <p:ext uri="{BB962C8B-B14F-4D97-AF65-F5344CB8AC3E}">
        <p14:creationId xmlns:p14="http://schemas.microsoft.com/office/powerpoint/2010/main" val="10497374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FFC5A-FEDA-4D6D-83DE-18FF1A108066}" type="datetimeFigureOut">
              <a:rPr lang="en-US" smtClean="0"/>
              <a:t>9/22/2023</a:t>
            </a:fld>
            <a:endParaRPr lang="en-US"/>
          </a:p>
        </p:txBody>
      </p:sp>
      <p:sp>
        <p:nvSpPr>
          <p:cNvPr id="3" name="Footer Placeholder 2"/>
          <p:cNvSpPr>
            <a:spLocks noGrp="1"/>
          </p:cNvSpPr>
          <p:nvPr>
            <p:ph type="ftr" sz="quarter" idx="11"/>
          </p:nvPr>
        </p:nvSpPr>
        <p:spPr>
          <a:xfrm>
            <a:off x="4485555" y="6355231"/>
            <a:ext cx="1305645" cy="228600"/>
          </a:xfrm>
          <a:prstGeom prst="rect">
            <a:avLst/>
          </a:prstGeom>
        </p:spPr>
        <p:txBody>
          <a:bodyPr/>
          <a:lstStyle/>
          <a:p>
            <a:endParaRPr lang="en-US"/>
          </a:p>
        </p:txBody>
      </p:sp>
      <p:sp>
        <p:nvSpPr>
          <p:cNvPr id="5" name="Slide Number Placeholder 5"/>
          <p:cNvSpPr>
            <a:spLocks noGrp="1"/>
          </p:cNvSpPr>
          <p:nvPr>
            <p:ph type="sldNum" sz="quarter" idx="12"/>
          </p:nvPr>
        </p:nvSpPr>
        <p:spPr>
          <a:xfrm>
            <a:off x="11502886" y="6309360"/>
            <a:ext cx="388732" cy="365760"/>
          </a:xfrm>
        </p:spPr>
        <p:txBody>
          <a:bodyPr/>
          <a:lstStyle/>
          <a:p>
            <a:fld id="{1F31FFE8-C112-4362-B2CD-DD2A8911DE58}" type="slidenum">
              <a:rPr lang="en-US" smtClean="0"/>
              <a:t>‹#›</a:t>
            </a:fld>
            <a:endParaRPr lang="en-US"/>
          </a:p>
        </p:txBody>
      </p:sp>
    </p:spTree>
    <p:extLst>
      <p:ext uri="{BB962C8B-B14F-4D97-AF65-F5344CB8AC3E}">
        <p14:creationId xmlns:p14="http://schemas.microsoft.com/office/powerpoint/2010/main" val="13569623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88FFC5A-FEDA-4D6D-83DE-18FF1A108066}" type="datetimeFigureOut">
              <a:rPr lang="en-US" smtClean="0"/>
              <a:t>9/22/2023</a:t>
            </a:fld>
            <a:endParaRPr lang="en-US"/>
          </a:p>
        </p:txBody>
      </p:sp>
      <p:sp>
        <p:nvSpPr>
          <p:cNvPr id="5" name="Slide Number Placeholder 4"/>
          <p:cNvSpPr>
            <a:spLocks noGrp="1"/>
          </p:cNvSpPr>
          <p:nvPr>
            <p:ph type="sldNum" sz="quarter" idx="12"/>
          </p:nvPr>
        </p:nvSpPr>
        <p:spPr/>
        <p:txBody>
          <a:bodyPr/>
          <a:lstStyle/>
          <a:p>
            <a:fld id="{1F31FFE8-C112-4362-B2CD-DD2A8911DE58}" type="slidenum">
              <a:rPr lang="en-US" smtClean="0"/>
              <a:t>‹#›</a:t>
            </a:fld>
            <a:endParaRPr lang="en-US"/>
          </a:p>
        </p:txBody>
      </p:sp>
      <p:sp>
        <p:nvSpPr>
          <p:cNvPr id="6" name="Text Placeholder 5"/>
          <p:cNvSpPr>
            <a:spLocks noGrp="1"/>
          </p:cNvSpPr>
          <p:nvPr>
            <p:ph type="body" sz="quarter" idx="13"/>
          </p:nvPr>
        </p:nvSpPr>
        <p:spPr>
          <a:xfrm>
            <a:off x="609600" y="3277617"/>
            <a:ext cx="3133344" cy="1828800"/>
          </a:xfrm>
        </p:spPr>
        <p:txBody>
          <a:bodyPr/>
          <a:lstStyle>
            <a:lvl1pPr marL="0" indent="0">
              <a:buNone/>
              <a:defRPr sz="1867"/>
            </a:lvl1pPr>
            <a:lvl2pPr>
              <a:defRPr sz="1867"/>
            </a:lvl2pPr>
            <a:lvl3pPr>
              <a:defRPr sz="1867"/>
            </a:lvl3pPr>
            <a:lvl4pPr>
              <a:defRPr sz="1867"/>
            </a:lvl4pPr>
            <a:lvl5pPr>
              <a:defRPr sz="1867"/>
            </a:lvl5pPr>
          </a:lstStyle>
          <a:p>
            <a:pPr lvl="0"/>
            <a:r>
              <a:rPr lang="en-US"/>
              <a:t>Click to edit Master text styles</a:t>
            </a:r>
          </a:p>
          <a:p>
            <a:pPr lvl="1"/>
            <a:r>
              <a:rPr lang="en-US"/>
              <a:t>Second level</a:t>
            </a:r>
          </a:p>
        </p:txBody>
      </p:sp>
      <p:sp>
        <p:nvSpPr>
          <p:cNvPr id="7" name="Text Placeholder 5"/>
          <p:cNvSpPr>
            <a:spLocks noGrp="1"/>
          </p:cNvSpPr>
          <p:nvPr>
            <p:ph type="body" sz="quarter" idx="14" hasCustomPrompt="1"/>
          </p:nvPr>
        </p:nvSpPr>
        <p:spPr>
          <a:xfrm>
            <a:off x="609600" y="2024231"/>
            <a:ext cx="3133344" cy="1161015"/>
          </a:xfrm>
        </p:spPr>
        <p:txBody>
          <a:bodyPr/>
          <a:lstStyle>
            <a:lvl1pPr marL="0" indent="0">
              <a:buNone/>
              <a:defRPr sz="3200" b="1"/>
            </a:lvl1pPr>
            <a:lvl2pPr>
              <a:defRPr sz="1867"/>
            </a:lvl2pPr>
            <a:lvl3pPr>
              <a:defRPr sz="1867"/>
            </a:lvl3pPr>
            <a:lvl4pPr>
              <a:defRPr sz="1867"/>
            </a:lvl4pPr>
            <a:lvl5pPr>
              <a:defRPr sz="1867"/>
            </a:lvl5pPr>
          </a:lstStyle>
          <a:p>
            <a:pPr lvl="0"/>
            <a:r>
              <a:rPr lang="en-US" dirty="0"/>
              <a:t>Click to Edit Master text</a:t>
            </a:r>
          </a:p>
        </p:txBody>
      </p:sp>
      <p:sp>
        <p:nvSpPr>
          <p:cNvPr id="8" name="Footer Placeholder 3"/>
          <p:cNvSpPr>
            <a:spLocks noGrp="1"/>
          </p:cNvSpPr>
          <p:nvPr>
            <p:ph type="ftr" sz="quarter" idx="15"/>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endParaRPr lang="en-US"/>
          </a:p>
        </p:txBody>
      </p:sp>
    </p:spTree>
    <p:extLst>
      <p:ext uri="{BB962C8B-B14F-4D97-AF65-F5344CB8AC3E}">
        <p14:creationId xmlns:p14="http://schemas.microsoft.com/office/powerpoint/2010/main" val="75861964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xt/photo">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6489702" y="1381124"/>
            <a:ext cx="5177789" cy="4540253"/>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r>
              <a:rPr lang="en-US"/>
              <a:t>Click icon to add picture</a:t>
            </a:r>
            <a:endParaRPr lang="en-US" dirty="0"/>
          </a:p>
        </p:txBody>
      </p:sp>
      <p:sp>
        <p:nvSpPr>
          <p:cNvPr id="2" name="Date Placeholder 1"/>
          <p:cNvSpPr>
            <a:spLocks noGrp="1"/>
          </p:cNvSpPr>
          <p:nvPr>
            <p:ph type="dt" sz="half" idx="10"/>
          </p:nvPr>
        </p:nvSpPr>
        <p:spPr/>
        <p:txBody>
          <a:bodyPr/>
          <a:lstStyle/>
          <a:p>
            <a:fld id="{588FFC5A-FEDA-4D6D-83DE-18FF1A108066}" type="datetimeFigureOut">
              <a:rPr lang="en-US" smtClean="0"/>
              <a:t>9/22/2023</a:t>
            </a:fld>
            <a:endParaRPr lang="en-US"/>
          </a:p>
        </p:txBody>
      </p:sp>
      <p:sp>
        <p:nvSpPr>
          <p:cNvPr id="3" name="Footer Placeholder 2"/>
          <p:cNvSpPr>
            <a:spLocks noGrp="1"/>
          </p:cNvSpPr>
          <p:nvPr>
            <p:ph type="ftr" sz="quarter" idx="11"/>
          </p:nvPr>
        </p:nvSpPr>
        <p:spPr>
          <a:xfrm>
            <a:off x="4485555" y="6355231"/>
            <a:ext cx="1305645" cy="228600"/>
          </a:xfrm>
          <a:prstGeom prst="rect">
            <a:avLst/>
          </a:prstGeom>
        </p:spPr>
        <p:txBody>
          <a:bodyPr/>
          <a:lstStyle/>
          <a:p>
            <a:endParaRPr lang="en-US"/>
          </a:p>
        </p:txBody>
      </p:sp>
      <p:sp>
        <p:nvSpPr>
          <p:cNvPr id="6" name="Title 1"/>
          <p:cNvSpPr>
            <a:spLocks noGrp="1"/>
          </p:cNvSpPr>
          <p:nvPr>
            <p:ph type="title"/>
          </p:nvPr>
        </p:nvSpPr>
        <p:spPr>
          <a:xfrm>
            <a:off x="487680" y="291065"/>
            <a:ext cx="11211137" cy="1005840"/>
          </a:xfrm>
        </p:spPr>
        <p:txBody>
          <a:bodyPr anchor="ctr"/>
          <a:lstStyle/>
          <a:p>
            <a:r>
              <a:rPr lang="en-US"/>
              <a:t>Click to edit Master title style</a:t>
            </a:r>
            <a:endParaRPr lang="en-US" dirty="0"/>
          </a:p>
        </p:txBody>
      </p:sp>
      <p:sp>
        <p:nvSpPr>
          <p:cNvPr id="7" name="Content Placeholder 4"/>
          <p:cNvSpPr>
            <a:spLocks noGrp="1"/>
          </p:cNvSpPr>
          <p:nvPr>
            <p:ph sz="half" idx="1"/>
          </p:nvPr>
        </p:nvSpPr>
        <p:spPr>
          <a:xfrm>
            <a:off x="495300" y="1381125"/>
            <a:ext cx="5486400" cy="4540252"/>
          </a:xfrm>
        </p:spPr>
        <p:txBody>
          <a:bodyPr/>
          <a:lstStyle/>
          <a:p>
            <a:pPr marL="0" lvl="0" indent="0">
              <a:buNone/>
            </a:pPr>
            <a:r>
              <a:rPr lang="en-US"/>
              <a:t>Click to edit Master text styles</a:t>
            </a:r>
          </a:p>
        </p:txBody>
      </p:sp>
      <p:sp>
        <p:nvSpPr>
          <p:cNvPr id="9" name="Slide Number Placeholder 5"/>
          <p:cNvSpPr>
            <a:spLocks noGrp="1"/>
          </p:cNvSpPr>
          <p:nvPr>
            <p:ph type="sldNum" sz="quarter" idx="12"/>
          </p:nvPr>
        </p:nvSpPr>
        <p:spPr>
          <a:xfrm>
            <a:off x="11502886" y="6309360"/>
            <a:ext cx="388732" cy="365760"/>
          </a:xfrm>
        </p:spPr>
        <p:txBody>
          <a:bodyPr/>
          <a:lstStyle/>
          <a:p>
            <a:fld id="{1F31FFE8-C112-4362-B2CD-DD2A8911DE58}" type="slidenum">
              <a:rPr lang="en-US" smtClean="0"/>
              <a:t>‹#›</a:t>
            </a:fld>
            <a:endParaRPr lang="en-US"/>
          </a:p>
        </p:txBody>
      </p:sp>
    </p:spTree>
    <p:extLst>
      <p:ext uri="{BB962C8B-B14F-4D97-AF65-F5344CB8AC3E}">
        <p14:creationId xmlns:p14="http://schemas.microsoft.com/office/powerpoint/2010/main" val="6967244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588FFC5A-FEDA-4D6D-83DE-18FF1A108066}" type="datetimeFigureOut">
              <a:rPr lang="en-US" smtClean="0"/>
              <a:t>9/22/2023</a:t>
            </a:fld>
            <a:endParaRPr lang="en-US"/>
          </a:p>
        </p:txBody>
      </p:sp>
      <p:sp>
        <p:nvSpPr>
          <p:cNvPr id="10" name="Content Placeholder 2"/>
          <p:cNvSpPr>
            <a:spLocks noGrp="1"/>
          </p:cNvSpPr>
          <p:nvPr>
            <p:ph sz="half" idx="1" hasCustomPrompt="1"/>
          </p:nvPr>
        </p:nvSpPr>
        <p:spPr>
          <a:xfrm>
            <a:off x="487680" y="3962400"/>
            <a:ext cx="3000587" cy="1627760"/>
          </a:xfrm>
        </p:spPr>
        <p:txBody>
          <a:bodyPr>
            <a:normAutofit/>
          </a:bodyPr>
          <a:lstStyle>
            <a:lvl1pPr marL="0" indent="0">
              <a:spcBef>
                <a:spcPts val="400"/>
              </a:spcBef>
              <a:buFont typeface="Arial" panose="020B0604020202020204" pitchFamily="34" charset="0"/>
              <a:buNone/>
              <a:defRPr sz="1600" b="1"/>
            </a:lvl1pPr>
            <a:lvl2pPr marL="0" indent="0">
              <a:spcBef>
                <a:spcPts val="400"/>
              </a:spcBef>
              <a:buFont typeface="Arial" panose="020B0604020202020204" pitchFamily="34" charset="0"/>
              <a:buNone/>
              <a:tabLst>
                <a:tab pos="533387" algn="l"/>
              </a:tabLst>
              <a:defRPr sz="1467"/>
            </a:lvl2pPr>
            <a:lvl3pPr marL="0" marR="0" indent="0" algn="l" defTabSz="1219170" rtl="0" eaLnBrk="1" fontAlgn="auto" latinLnBrk="0" hangingPunct="1">
              <a:lnSpc>
                <a:spcPct val="100000"/>
              </a:lnSpc>
              <a:spcBef>
                <a:spcPts val="400"/>
              </a:spcBef>
              <a:spcAft>
                <a:spcPts val="0"/>
              </a:spcAft>
              <a:buClrTx/>
              <a:buSzTx/>
              <a:buFont typeface="Arial"/>
              <a:buNone/>
              <a:tabLst/>
              <a:defRPr sz="1400"/>
            </a:lvl3pPr>
            <a:lvl4pPr marL="306908" indent="0">
              <a:spcBef>
                <a:spcPts val="400"/>
              </a:spcBef>
              <a:buNone/>
              <a:defRPr sz="1600"/>
            </a:lvl4pPr>
            <a:lvl5pPr marL="613818" indent="0">
              <a:spcBef>
                <a:spcPts val="400"/>
              </a:spcBef>
              <a:buNone/>
              <a:defRPr sz="1600"/>
            </a:lvl5pPr>
            <a:lvl6pPr>
              <a:defRPr sz="2400"/>
            </a:lvl6pPr>
            <a:lvl7pPr>
              <a:defRPr sz="2400"/>
            </a:lvl7pPr>
            <a:lvl8pPr>
              <a:defRPr sz="2400"/>
            </a:lvl8pPr>
            <a:lvl9pPr>
              <a:defRPr sz="2400"/>
            </a:lvl9pPr>
          </a:lstStyle>
          <a:p>
            <a:pPr lvl="0"/>
            <a:r>
              <a:rPr lang="en-US" dirty="0"/>
              <a:t>Name</a:t>
            </a:r>
          </a:p>
          <a:p>
            <a:pPr lvl="1"/>
            <a:r>
              <a:rPr lang="en-US" dirty="0"/>
              <a:t>Office</a:t>
            </a:r>
          </a:p>
          <a:p>
            <a:pPr lvl="2"/>
            <a:r>
              <a:rPr lang="en-US" dirty="0"/>
              <a:t>email@morganlewis.com</a:t>
            </a:r>
          </a:p>
          <a:p>
            <a:pPr marL="0" marR="0" lvl="2" indent="0" algn="l" defTabSz="1219170" rtl="0" eaLnBrk="1" fontAlgn="auto" latinLnBrk="0" hangingPunct="1">
              <a:lnSpc>
                <a:spcPct val="100000"/>
              </a:lnSpc>
              <a:spcBef>
                <a:spcPts val="400"/>
              </a:spcBef>
              <a:spcAft>
                <a:spcPts val="0"/>
              </a:spcAft>
              <a:buClrTx/>
              <a:buSzTx/>
              <a:buFont typeface="Arial"/>
              <a:buNone/>
              <a:tabLst/>
              <a:defRPr/>
            </a:pPr>
            <a:r>
              <a:rPr lang="en-US" dirty="0"/>
              <a:t>P: +1.000.0000</a:t>
            </a:r>
          </a:p>
          <a:p>
            <a:pPr lvl="2"/>
            <a:endParaRPr lang="en-US" dirty="0"/>
          </a:p>
        </p:txBody>
      </p:sp>
      <p:sp>
        <p:nvSpPr>
          <p:cNvPr id="11" name="Content Placeholder 3"/>
          <p:cNvSpPr>
            <a:spLocks noGrp="1"/>
          </p:cNvSpPr>
          <p:nvPr>
            <p:ph sz="half" idx="2" hasCustomPrompt="1"/>
          </p:nvPr>
        </p:nvSpPr>
        <p:spPr>
          <a:xfrm>
            <a:off x="3730752" y="1374776"/>
            <a:ext cx="7961376" cy="4215384"/>
          </a:xfrm>
        </p:spPr>
        <p:txBody>
          <a:bodyPr>
            <a:normAutofit/>
          </a:bodyPr>
          <a:lstStyle>
            <a:lvl1pPr marL="0" indent="0">
              <a:spcBef>
                <a:spcPts val="400"/>
              </a:spcBef>
              <a:buNone/>
              <a:defRPr sz="2400" b="1"/>
            </a:lvl1pPr>
            <a:lvl2pPr marL="0" indent="0">
              <a:spcBef>
                <a:spcPts val="400"/>
              </a:spcBef>
              <a:buFont typeface="Arial" panose="020B0604020202020204" pitchFamily="34" charset="0"/>
              <a:buNone/>
              <a:defRPr sz="2133"/>
            </a:lvl2pPr>
            <a:lvl3pPr marL="0" indent="0">
              <a:spcBef>
                <a:spcPts val="400"/>
              </a:spcBef>
              <a:buFont typeface="Arial"/>
              <a:buNone/>
              <a:defRPr sz="2133"/>
            </a:lvl3pPr>
            <a:lvl4pPr marL="306908" indent="0">
              <a:spcBef>
                <a:spcPts val="400"/>
              </a:spcBef>
              <a:buNone/>
              <a:defRPr sz="2133"/>
            </a:lvl4pPr>
            <a:lvl5pPr marL="613818" indent="0">
              <a:spcBef>
                <a:spcPts val="400"/>
              </a:spcBef>
              <a:buNone/>
              <a:defRPr sz="2133"/>
            </a:lvl5pPr>
            <a:lvl6pPr>
              <a:defRPr sz="2400"/>
            </a:lvl6pPr>
            <a:lvl7pPr>
              <a:defRPr sz="2400"/>
            </a:lvl7pPr>
            <a:lvl8pPr>
              <a:defRPr sz="2400"/>
            </a:lvl8pPr>
            <a:lvl9pPr>
              <a:defRPr sz="2400"/>
            </a:lvl9pPr>
          </a:lstStyle>
          <a:p>
            <a:pPr lvl="1"/>
            <a:r>
              <a:rPr lang="en-US" dirty="0"/>
              <a:t>Insert brief bio here.</a:t>
            </a:r>
          </a:p>
        </p:txBody>
      </p:sp>
      <p:sp>
        <p:nvSpPr>
          <p:cNvPr id="12" name="Picture Placeholder 8"/>
          <p:cNvSpPr>
            <a:spLocks noGrp="1"/>
          </p:cNvSpPr>
          <p:nvPr>
            <p:ph type="pic" sz="quarter" idx="13"/>
          </p:nvPr>
        </p:nvSpPr>
        <p:spPr>
          <a:xfrm>
            <a:off x="487680" y="1371600"/>
            <a:ext cx="2438400" cy="2438400"/>
          </a:xfrm>
          <a:solidFill>
            <a:schemeClr val="bg2">
              <a:lumMod val="75000"/>
            </a:schemeClr>
          </a:solidFill>
        </p:spPr>
        <p:txBody>
          <a:bodyPr>
            <a:normAutofit/>
          </a:bodyPr>
          <a:lstStyle>
            <a:lvl1pPr marL="0" indent="0" algn="ctr">
              <a:buNone/>
              <a:defRPr sz="1867">
                <a:solidFill>
                  <a:schemeClr val="bg1"/>
                </a:solidFill>
              </a:defRPr>
            </a:lvl1pPr>
          </a:lstStyle>
          <a:p>
            <a:r>
              <a:rPr lang="en-US"/>
              <a:t>Click icon to add picture</a:t>
            </a:r>
            <a:endParaRPr lang="en-US" dirty="0"/>
          </a:p>
        </p:txBody>
      </p:sp>
      <p:sp>
        <p:nvSpPr>
          <p:cNvPr id="9" name="Slide Number Placeholder 5"/>
          <p:cNvSpPr>
            <a:spLocks noGrp="1"/>
          </p:cNvSpPr>
          <p:nvPr>
            <p:ph type="sldNum" sz="quarter" idx="12"/>
          </p:nvPr>
        </p:nvSpPr>
        <p:spPr>
          <a:xfrm>
            <a:off x="11502886" y="6309360"/>
            <a:ext cx="388732" cy="365760"/>
          </a:xfrm>
        </p:spPr>
        <p:txBody>
          <a:bodyPr/>
          <a:lstStyle/>
          <a:p>
            <a:fld id="{1F31FFE8-C112-4362-B2CD-DD2A8911DE58}" type="slidenum">
              <a:rPr lang="en-US" smtClean="0"/>
              <a:t>‹#›</a:t>
            </a:fld>
            <a:endParaRPr lang="en-US"/>
          </a:p>
        </p:txBody>
      </p:sp>
      <p:sp>
        <p:nvSpPr>
          <p:cNvPr id="13"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endParaRPr lang="en-US"/>
          </a:p>
        </p:txBody>
      </p:sp>
    </p:spTree>
    <p:extLst>
      <p:ext uri="{BB962C8B-B14F-4D97-AF65-F5344CB8AC3E}">
        <p14:creationId xmlns:p14="http://schemas.microsoft.com/office/powerpoint/2010/main" val="1795098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2D5B2-0521-2D6B-D40F-80FE950166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7C6E45-8B71-519A-2CDC-1DF0B96CD9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4067F-75DB-A78F-16ED-50D501E61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824046-E4A7-9275-1EB6-053703AA9685}"/>
              </a:ext>
            </a:extLst>
          </p:cNvPr>
          <p:cNvSpPr>
            <a:spLocks noGrp="1"/>
          </p:cNvSpPr>
          <p:nvPr>
            <p:ph type="dt" sz="half" idx="10"/>
          </p:nvPr>
        </p:nvSpPr>
        <p:spPr/>
        <p:txBody>
          <a:bodyPr/>
          <a:lstStyle/>
          <a:p>
            <a:fld id="{4E8AB5FC-B7E8-44E7-9174-E36532DCA378}" type="datetimeFigureOut">
              <a:rPr lang="en-US" smtClean="0"/>
              <a:t>9/22/2023</a:t>
            </a:fld>
            <a:endParaRPr lang="en-US"/>
          </a:p>
        </p:txBody>
      </p:sp>
      <p:sp>
        <p:nvSpPr>
          <p:cNvPr id="6" name="Footer Placeholder 5">
            <a:extLst>
              <a:ext uri="{FF2B5EF4-FFF2-40B4-BE49-F238E27FC236}">
                <a16:creationId xmlns:a16="http://schemas.microsoft.com/office/drawing/2014/main" id="{21D2AB41-50BD-3CF5-3B7C-6D76BEEB0D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F74BEA-CB8B-3B42-0E00-58749FD9986D}"/>
              </a:ext>
            </a:extLst>
          </p:cNvPr>
          <p:cNvSpPr>
            <a:spLocks noGrp="1"/>
          </p:cNvSpPr>
          <p:nvPr>
            <p:ph type="sldNum" sz="quarter" idx="12"/>
          </p:nvPr>
        </p:nvSpPr>
        <p:spPr/>
        <p:txBody>
          <a:bodyPr/>
          <a:lstStyle/>
          <a:p>
            <a:fld id="{F1B07208-5578-4615-88D0-51C566C7463C}" type="slidenum">
              <a:rPr lang="en-US" smtClean="0"/>
              <a:t>‹#›</a:t>
            </a:fld>
            <a:endParaRPr lang="en-US"/>
          </a:p>
        </p:txBody>
      </p:sp>
    </p:spTree>
    <p:extLst>
      <p:ext uri="{BB962C8B-B14F-4D97-AF65-F5344CB8AC3E}">
        <p14:creationId xmlns:p14="http://schemas.microsoft.com/office/powerpoint/2010/main" val="22208840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Slide with Color Backgroun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1396999"/>
            <a:ext cx="12192000" cy="4627807"/>
          </a:xfrm>
          <a:prstGeom prst="rect">
            <a:avLst/>
          </a:prstGeom>
          <a:solidFill>
            <a:schemeClr val="tx1"/>
          </a:solidFill>
          <a:ln w="9525">
            <a:noFill/>
            <a:miter lim="800000"/>
            <a:headEnd/>
            <a:tailEnd/>
          </a:ln>
          <a:effectLst/>
        </p:spPr>
        <p:txBody>
          <a:bodyPr wrap="none" anchor="ctr"/>
          <a:lstStyle/>
          <a:p>
            <a:endParaRPr lang="en-US" dirty="0">
              <a:solidFill>
                <a:srgbClr val="000000"/>
              </a:solidFill>
            </a:endParaRPr>
          </a:p>
        </p:txBody>
      </p:sp>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8FFC5A-FEDA-4D6D-83DE-18FF1A108066}" type="datetimeFigureOut">
              <a:rPr lang="en-US" smtClean="0"/>
              <a:t>9/22/2023</a:t>
            </a:fld>
            <a:endParaRPr lang="en-US"/>
          </a:p>
        </p:txBody>
      </p:sp>
      <p:sp>
        <p:nvSpPr>
          <p:cNvPr id="7" name="Content Placeholder 2"/>
          <p:cNvSpPr>
            <a:spLocks noGrp="1"/>
          </p:cNvSpPr>
          <p:nvPr>
            <p:ph idx="1"/>
          </p:nvPr>
        </p:nvSpPr>
        <p:spPr>
          <a:xfrm>
            <a:off x="487679" y="1548384"/>
            <a:ext cx="10972800" cy="4115816"/>
          </a:xfrm>
        </p:spPr>
        <p:txBody>
          <a:bodyPr/>
          <a:lstStyle>
            <a:lvl1pPr>
              <a:buClr>
                <a:schemeClr val="accent3">
                  <a:lumMod val="75000"/>
                </a:schemeClr>
              </a:buClr>
              <a:defRPr>
                <a:solidFill>
                  <a:schemeClr val="bg1"/>
                </a:solidFill>
              </a:defRPr>
            </a:lvl1pPr>
            <a:lvl2pPr>
              <a:buClr>
                <a:schemeClr val="accent3">
                  <a:lumMod val="75000"/>
                </a:schemeClr>
              </a:buClr>
              <a:defRPr>
                <a:solidFill>
                  <a:schemeClr val="bg1"/>
                </a:solidFill>
              </a:defRPr>
            </a:lvl2pPr>
            <a:lvl3pPr>
              <a:buClr>
                <a:schemeClr val="accent3">
                  <a:lumMod val="75000"/>
                </a:schemeClr>
              </a:buClr>
              <a:defRPr i="0">
                <a:solidFill>
                  <a:schemeClr val="bg1"/>
                </a:solidFill>
              </a:defRPr>
            </a:lvl3pPr>
            <a:lvl4pPr>
              <a:buClr>
                <a:schemeClr val="accent3">
                  <a:lumMod val="75000"/>
                </a:schemeClr>
              </a:buClr>
              <a:defRPr>
                <a:solidFill>
                  <a:schemeClr val="bg1"/>
                </a:solidFill>
              </a:defRPr>
            </a:lvl4pPr>
            <a:lvl5pPr>
              <a:buClr>
                <a:schemeClr val="accent3">
                  <a:lumMod val="75000"/>
                </a:schemeClr>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a:xfrm>
            <a:off x="11502886" y="6309360"/>
            <a:ext cx="388732" cy="365760"/>
          </a:xfrm>
        </p:spPr>
        <p:txBody>
          <a:bodyPr/>
          <a:lstStyle/>
          <a:p>
            <a:fld id="{1F31FFE8-C112-4362-B2CD-DD2A8911DE58}" type="slidenum">
              <a:rPr lang="en-US" smtClean="0"/>
              <a:t>‹#›</a:t>
            </a:fld>
            <a:endParaRPr lang="en-US"/>
          </a:p>
        </p:txBody>
      </p:sp>
      <p:sp>
        <p:nvSpPr>
          <p:cNvPr id="8"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endParaRPr lang="en-US"/>
          </a:p>
        </p:txBody>
      </p:sp>
    </p:spTree>
    <p:extLst>
      <p:ext uri="{BB962C8B-B14F-4D97-AF65-F5344CB8AC3E}">
        <p14:creationId xmlns:p14="http://schemas.microsoft.com/office/powerpoint/2010/main" val="312685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LE Credit Information">
    <p:spTree>
      <p:nvGrpSpPr>
        <p:cNvPr id="1" name=""/>
        <p:cNvGrpSpPr/>
        <p:nvPr/>
      </p:nvGrpSpPr>
      <p:grpSpPr>
        <a:xfrm>
          <a:off x="0" y="0"/>
          <a:ext cx="0" cy="0"/>
          <a:chOff x="0" y="0"/>
          <a:chExt cx="0" cy="0"/>
        </a:xfrm>
      </p:grpSpPr>
      <p:sp>
        <p:nvSpPr>
          <p:cNvPr id="6" name="Rectangle 2"/>
          <p:cNvSpPr>
            <a:spLocks noChangeArrowheads="1"/>
          </p:cNvSpPr>
          <p:nvPr/>
        </p:nvSpPr>
        <p:spPr bwMode="auto">
          <a:xfrm>
            <a:off x="0" y="1396999"/>
            <a:ext cx="12192000" cy="4627807"/>
          </a:xfrm>
          <a:prstGeom prst="rect">
            <a:avLst/>
          </a:prstGeom>
          <a:solidFill>
            <a:schemeClr val="tx1"/>
          </a:solidFill>
          <a:ln w="9525">
            <a:noFill/>
            <a:miter lim="800000"/>
            <a:headEnd/>
            <a:tailEnd/>
          </a:ln>
          <a:effectLst/>
        </p:spPr>
        <p:txBody>
          <a:bodyPr wrap="none" anchor="ctr"/>
          <a:lstStyle/>
          <a:p>
            <a:endParaRPr lang="en-US" dirty="0">
              <a:solidFill>
                <a:srgbClr val="000000"/>
              </a:solidFill>
            </a:endParaRPr>
          </a:p>
        </p:txBody>
      </p:sp>
      <p:sp>
        <p:nvSpPr>
          <p:cNvPr id="21" name="Oval 20"/>
          <p:cNvSpPr/>
          <p:nvPr/>
        </p:nvSpPr>
        <p:spPr>
          <a:xfrm>
            <a:off x="7808384" y="1796165"/>
            <a:ext cx="3829473" cy="382947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7917403" y="2874384"/>
            <a:ext cx="3779848" cy="658425"/>
          </a:xfrm>
          <a:prstGeom prst="rect">
            <a:avLst/>
          </a:prstGeom>
        </p:spPr>
      </p:pic>
      <p:sp>
        <p:nvSpPr>
          <p:cNvPr id="5" name="Text Placeholder 4"/>
          <p:cNvSpPr>
            <a:spLocks noGrp="1"/>
          </p:cNvSpPr>
          <p:nvPr>
            <p:ph type="body" sz="quarter" idx="15" hasCustomPrompt="1"/>
          </p:nvPr>
        </p:nvSpPr>
        <p:spPr>
          <a:xfrm>
            <a:off x="8046719" y="3532717"/>
            <a:ext cx="3352800" cy="643467"/>
          </a:xfrm>
        </p:spPr>
        <p:txBody>
          <a:bodyPr/>
          <a:lstStyle>
            <a:lvl1pPr marL="0" indent="0" algn="ctr">
              <a:buNone/>
              <a:defRPr baseline="0">
                <a:solidFill>
                  <a:schemeClr val="accent1"/>
                </a:solidFill>
              </a:defRPr>
            </a:lvl1pPr>
            <a:lvl2pPr marL="306908" indent="0">
              <a:buNone/>
              <a:defRPr/>
            </a:lvl2pPr>
            <a:lvl3pPr marL="613818" indent="0">
              <a:buNone/>
              <a:defRPr/>
            </a:lvl3pPr>
            <a:lvl4pPr marL="910144" indent="0">
              <a:buNone/>
              <a:defRPr/>
            </a:lvl4pPr>
            <a:lvl5pPr marL="1214936" indent="0">
              <a:buNone/>
              <a:defRPr/>
            </a:lvl5pPr>
          </a:lstStyle>
          <a:p>
            <a:pPr algn="ctr"/>
            <a:r>
              <a:rPr lang="en-US" b="1" dirty="0">
                <a:solidFill>
                  <a:schemeClr val="tx1"/>
                </a:solidFill>
              </a:rPr>
              <a:t>INSERT CODE HERE</a:t>
            </a:r>
            <a:endParaRPr lang="en-US" dirty="0">
              <a:solidFill>
                <a:schemeClr val="tx1"/>
              </a:solidFill>
            </a:endParaRPr>
          </a:p>
        </p:txBody>
      </p:sp>
      <p:sp>
        <p:nvSpPr>
          <p:cNvPr id="14" name="Date Placeholder 13"/>
          <p:cNvSpPr>
            <a:spLocks noGrp="1"/>
          </p:cNvSpPr>
          <p:nvPr>
            <p:ph type="dt" sz="half" idx="16"/>
          </p:nvPr>
        </p:nvSpPr>
        <p:spPr/>
        <p:txBody>
          <a:bodyPr/>
          <a:lstStyle/>
          <a:p>
            <a:fld id="{588FFC5A-FEDA-4D6D-83DE-18FF1A108066}" type="datetimeFigureOut">
              <a:rPr lang="en-US" smtClean="0"/>
              <a:t>9/22/2023</a:t>
            </a:fld>
            <a:endParaRPr lang="en-US"/>
          </a:p>
        </p:txBody>
      </p:sp>
      <p:sp>
        <p:nvSpPr>
          <p:cNvPr id="15" name="Footer Placeholder 14"/>
          <p:cNvSpPr>
            <a:spLocks noGrp="1"/>
          </p:cNvSpPr>
          <p:nvPr>
            <p:ph type="ftr" sz="quarter" idx="17"/>
          </p:nvPr>
        </p:nvSpPr>
        <p:spPr/>
        <p:txBody>
          <a:bodyPr/>
          <a:lstStyle/>
          <a:p>
            <a:endParaRPr lang="en-US"/>
          </a:p>
        </p:txBody>
      </p:sp>
      <p:sp>
        <p:nvSpPr>
          <p:cNvPr id="16" name="Slide Number Placeholder 15"/>
          <p:cNvSpPr>
            <a:spLocks noGrp="1"/>
          </p:cNvSpPr>
          <p:nvPr>
            <p:ph type="sldNum" sz="quarter" idx="18"/>
          </p:nvPr>
        </p:nvSpPr>
        <p:spPr/>
        <p:txBody>
          <a:bodyPr/>
          <a:lstStyle/>
          <a:p>
            <a:fld id="{1F31FFE8-C112-4362-B2CD-DD2A8911DE58}" type="slidenum">
              <a:rPr lang="en-US" smtClean="0"/>
              <a:t>‹#›</a:t>
            </a:fld>
            <a:endParaRPr lang="en-US"/>
          </a:p>
        </p:txBody>
      </p:sp>
      <p:sp>
        <p:nvSpPr>
          <p:cNvPr id="18" name="TextBox 17"/>
          <p:cNvSpPr txBox="1"/>
          <p:nvPr/>
        </p:nvSpPr>
        <p:spPr>
          <a:xfrm>
            <a:off x="487679" y="422700"/>
            <a:ext cx="10030504" cy="584775"/>
          </a:xfrm>
          <a:prstGeom prst="rect">
            <a:avLst/>
          </a:prstGeom>
          <a:noFill/>
        </p:spPr>
        <p:txBody>
          <a:bodyPr wrap="square" rtlCol="0" anchor="ctr">
            <a:spAutoFit/>
          </a:bodyPr>
          <a:lstStyle/>
          <a:p>
            <a:r>
              <a:rPr lang="en-US" sz="3200" b="1" dirty="0">
                <a:latin typeface="+mn-lt"/>
              </a:rPr>
              <a:t>Your CLE Credit</a:t>
            </a:r>
            <a:r>
              <a:rPr lang="en-US" sz="3200" b="1" baseline="0" dirty="0">
                <a:latin typeface="+mn-lt"/>
              </a:rPr>
              <a:t> Information</a:t>
            </a:r>
            <a:endParaRPr lang="en-US" sz="3200" b="1" dirty="0">
              <a:latin typeface="+mn-lt"/>
            </a:endParaRPr>
          </a:p>
        </p:txBody>
      </p:sp>
      <p:sp>
        <p:nvSpPr>
          <p:cNvPr id="20" name="TextBox 19"/>
          <p:cNvSpPr txBox="1"/>
          <p:nvPr/>
        </p:nvSpPr>
        <p:spPr>
          <a:xfrm>
            <a:off x="401578" y="2222977"/>
            <a:ext cx="6852663" cy="2677656"/>
          </a:xfrm>
          <a:prstGeom prst="rect">
            <a:avLst/>
          </a:prstGeom>
          <a:noFill/>
        </p:spPr>
        <p:txBody>
          <a:bodyPr wrap="square" rtlCol="0" anchor="ctr">
            <a:spAutoFit/>
          </a:bodyPr>
          <a:lstStyle/>
          <a:p>
            <a:pPr marL="0" marR="0" lvl="0" indent="0" algn="l" defTabSz="1219170" rtl="0" eaLnBrk="1" fontAlgn="auto" latinLnBrk="0" hangingPunct="1">
              <a:lnSpc>
                <a:spcPct val="100000"/>
              </a:lnSpc>
              <a:spcBef>
                <a:spcPts val="1200"/>
              </a:spcBef>
              <a:spcAft>
                <a:spcPts val="1600"/>
              </a:spcAft>
              <a:buClrTx/>
              <a:buSzTx/>
              <a:buFont typeface="Tahoma" pitchFamily="34" charset="0"/>
              <a:buNone/>
              <a:tabLst/>
              <a:defRPr/>
            </a:pPr>
            <a:r>
              <a:rPr kumimoji="0" lang="en-US" sz="2400" b="0" i="0" u="none" strike="noStrike" kern="1200" cap="none" spc="0" normalizeH="0" baseline="0" noProof="0" dirty="0">
                <a:ln>
                  <a:noFill/>
                </a:ln>
                <a:solidFill>
                  <a:schemeClr val="bg1"/>
                </a:solidFill>
                <a:effectLst/>
                <a:uLnTx/>
                <a:uFillTx/>
                <a:latin typeface="Tahoma"/>
                <a:ea typeface="+mn-ea"/>
                <a:cs typeface="+mn-cs"/>
              </a:rPr>
              <a:t>For </a:t>
            </a:r>
            <a:r>
              <a:rPr kumimoji="0" lang="en-US" sz="2400" b="0" i="0" u="sng" strike="noStrike" kern="1200" cap="none" spc="0" normalizeH="0" baseline="0" noProof="0" dirty="0">
                <a:ln>
                  <a:noFill/>
                </a:ln>
                <a:solidFill>
                  <a:schemeClr val="bg1"/>
                </a:solidFill>
                <a:effectLst/>
                <a:uLnTx/>
                <a:uFillTx/>
                <a:latin typeface="Tahoma"/>
                <a:ea typeface="+mn-ea"/>
                <a:cs typeface="+mn-cs"/>
              </a:rPr>
              <a:t>ALL</a:t>
            </a:r>
            <a:r>
              <a:rPr kumimoji="0" lang="en-US" sz="2400" b="0" i="0" u="none" strike="noStrike" kern="1200" cap="none" spc="0" normalizeH="0" baseline="0" noProof="0" dirty="0">
                <a:ln>
                  <a:noFill/>
                </a:ln>
                <a:solidFill>
                  <a:schemeClr val="bg1"/>
                </a:solidFill>
                <a:effectLst/>
                <a:uLnTx/>
                <a:uFillTx/>
                <a:latin typeface="Tahoma"/>
                <a:ea typeface="+mn-ea"/>
                <a:cs typeface="+mn-cs"/>
              </a:rPr>
              <a:t> attorneys seeking CLE credit for attending this webinar, please write down the alphanumeric code on the right </a:t>
            </a:r>
            <a:r>
              <a:rPr kumimoji="0" lang="en-US" sz="2400" b="0" i="0" u="none" strike="noStrike" kern="1200" cap="none" spc="0" normalizeH="0" baseline="0" noProof="0" dirty="0">
                <a:ln>
                  <a:noFill/>
                </a:ln>
                <a:solidFill>
                  <a:schemeClr val="accent1">
                    <a:lumMod val="60000"/>
                    <a:lumOff val="40000"/>
                  </a:schemeClr>
                </a:solidFill>
                <a:effectLst/>
                <a:uLnTx/>
                <a:uFillTx/>
                <a:latin typeface="Tahoma"/>
                <a:ea typeface="+mn-ea"/>
                <a:cs typeface="+mn-cs"/>
              </a:rPr>
              <a:t>&gt;&gt;</a:t>
            </a:r>
            <a:br>
              <a:rPr kumimoji="0" lang="en-US" sz="2400" b="1" i="0" u="none" strike="noStrike" kern="1200" cap="none" spc="0" normalizeH="0" baseline="0" noProof="0" dirty="0">
                <a:ln>
                  <a:noFill/>
                </a:ln>
                <a:solidFill>
                  <a:schemeClr val="bg1"/>
                </a:solidFill>
                <a:effectLst/>
                <a:uLnTx/>
                <a:uFillTx/>
                <a:latin typeface="Tahoma"/>
                <a:ea typeface="+mn-ea"/>
                <a:cs typeface="+mn-cs"/>
              </a:rPr>
            </a:br>
            <a:br>
              <a:rPr kumimoji="0" lang="en-US" sz="2400" b="1" i="0" u="none" strike="noStrike" kern="1200" cap="none" spc="0" normalizeH="0" baseline="0" noProof="0" dirty="0">
                <a:ln>
                  <a:noFill/>
                </a:ln>
                <a:solidFill>
                  <a:schemeClr val="bg1"/>
                </a:solidFill>
                <a:effectLst/>
                <a:uLnTx/>
                <a:uFillTx/>
                <a:latin typeface="Tahoma"/>
                <a:ea typeface="+mn-ea"/>
                <a:cs typeface="+mn-cs"/>
              </a:rPr>
            </a:br>
            <a:r>
              <a:rPr kumimoji="0" lang="en-US" sz="2400" b="0" i="0" u="none" strike="noStrike" kern="1200" cap="none" spc="0" normalizeH="0" baseline="0" noProof="0" dirty="0">
                <a:ln>
                  <a:noFill/>
                </a:ln>
                <a:solidFill>
                  <a:schemeClr val="bg1"/>
                </a:solidFill>
                <a:effectLst/>
                <a:uLnTx/>
                <a:uFillTx/>
                <a:latin typeface="Tahoma"/>
                <a:ea typeface="+mn-ea"/>
                <a:cs typeface="+mn-cs"/>
              </a:rPr>
              <a:t>Kindly insert this code in the </a:t>
            </a:r>
            <a:r>
              <a:rPr kumimoji="0" lang="en-US" sz="2400" b="1" i="0" u="none" strike="noStrike" kern="1200" cap="none" spc="0" normalizeH="0" baseline="0" noProof="0" dirty="0">
                <a:ln>
                  <a:noFill/>
                </a:ln>
                <a:solidFill>
                  <a:schemeClr val="accent1">
                    <a:lumMod val="60000"/>
                    <a:lumOff val="40000"/>
                  </a:schemeClr>
                </a:solidFill>
                <a:effectLst/>
                <a:uLnTx/>
                <a:uFillTx/>
                <a:latin typeface="Tahoma"/>
                <a:ea typeface="+mn-ea"/>
                <a:cs typeface="+mn-cs"/>
              </a:rPr>
              <a:t>pop-up survey</a:t>
            </a:r>
            <a:r>
              <a:rPr kumimoji="0" lang="en-US" sz="2400" b="0" i="0" u="none" strike="noStrike" kern="1200" cap="none" spc="0" normalizeH="0" baseline="0" noProof="0" dirty="0">
                <a:ln>
                  <a:noFill/>
                </a:ln>
                <a:solidFill>
                  <a:schemeClr val="accent1">
                    <a:lumMod val="60000"/>
                    <a:lumOff val="40000"/>
                  </a:schemeClr>
                </a:solidFill>
                <a:effectLst/>
                <a:uLnTx/>
                <a:uFillTx/>
                <a:latin typeface="Tahoma"/>
                <a:ea typeface="+mn-ea"/>
                <a:cs typeface="+mn-cs"/>
              </a:rPr>
              <a:t> </a:t>
            </a:r>
            <a:r>
              <a:rPr kumimoji="0" lang="en-US" sz="2400" b="0" i="0" u="none" strike="noStrike" kern="1200" cap="none" spc="0" normalizeH="0" baseline="0" noProof="0" dirty="0">
                <a:ln>
                  <a:noFill/>
                </a:ln>
                <a:solidFill>
                  <a:schemeClr val="bg1"/>
                </a:solidFill>
                <a:effectLst/>
                <a:uLnTx/>
                <a:uFillTx/>
                <a:latin typeface="Tahoma"/>
                <a:ea typeface="+mn-ea"/>
                <a:cs typeface="+mn-cs"/>
              </a:rPr>
              <a:t>that will appear in a new browser tab after you exit out of this webinar.</a:t>
            </a:r>
          </a:p>
        </p:txBody>
      </p:sp>
    </p:spTree>
    <p:extLst>
      <p:ext uri="{BB962C8B-B14F-4D97-AF65-F5344CB8AC3E}">
        <p14:creationId xmlns:p14="http://schemas.microsoft.com/office/powerpoint/2010/main" val="276135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Title and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6" name="Content Placeholder 2"/>
          <p:cNvSpPr>
            <a:spLocks noGrp="1"/>
          </p:cNvSpPr>
          <p:nvPr>
            <p:ph idx="1"/>
          </p:nvPr>
        </p:nvSpPr>
        <p:spPr>
          <a:xfrm>
            <a:off x="487679" y="1548384"/>
            <a:ext cx="10972800" cy="4146341"/>
          </a:xfrm>
        </p:spPr>
        <p:txBody>
          <a:bodyPr/>
          <a:lstStyle>
            <a:lvl1pPr>
              <a:buClr>
                <a:schemeClr val="accent1"/>
              </a:buClr>
              <a:defRPr>
                <a:solidFill>
                  <a:schemeClr val="tx1"/>
                </a:solidFill>
              </a:defRPr>
            </a:lvl1pPr>
            <a:lvl2pPr>
              <a:buClr>
                <a:schemeClr val="tx1"/>
              </a:buClr>
              <a:defRPr sz="2133">
                <a:solidFill>
                  <a:schemeClr val="tx1"/>
                </a:solidFill>
              </a:defRPr>
            </a:lvl2pPr>
            <a:lvl3pPr>
              <a:buClr>
                <a:schemeClr val="tx1"/>
              </a:buClr>
              <a:defRPr sz="2133" i="0">
                <a:solidFill>
                  <a:schemeClr val="tx1"/>
                </a:solidFill>
              </a:defRPr>
            </a:lvl3pPr>
            <a:lvl4pPr>
              <a:buClr>
                <a:schemeClr val="tx1"/>
              </a:buClr>
              <a:defRPr sz="2133">
                <a:solidFill>
                  <a:schemeClr val="tx1"/>
                </a:solidFill>
              </a:defRPr>
            </a:lvl4pPr>
            <a:lvl5pPr>
              <a:buClr>
                <a:schemeClr val="tx1"/>
              </a:buClr>
              <a:defRPr sz="2133">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p:nvSpPr>
        <p:spPr bwMode="auto">
          <a:xfrm flipV="1">
            <a:off x="0" y="6038832"/>
            <a:ext cx="12192000" cy="822352"/>
          </a:xfrm>
          <a:prstGeom prst="rect">
            <a:avLst/>
          </a:prstGeom>
          <a:solidFill>
            <a:schemeClr val="tx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3" name="Date Placeholder 2"/>
          <p:cNvSpPr>
            <a:spLocks noGrp="1"/>
          </p:cNvSpPr>
          <p:nvPr>
            <p:ph type="dt" sz="half" idx="10"/>
          </p:nvPr>
        </p:nvSpPr>
        <p:spPr/>
        <p:txBody>
          <a:bodyPr/>
          <a:lstStyle>
            <a:lvl1pPr>
              <a:defRPr>
                <a:solidFill>
                  <a:srgbClr val="FFFFFF"/>
                </a:solidFill>
              </a:defRPr>
            </a:lvl1pPr>
          </a:lstStyle>
          <a:p>
            <a:fld id="{588FFC5A-FEDA-4D6D-83DE-18FF1A108066}" type="datetimeFigureOut">
              <a:rPr lang="en-US" smtClean="0"/>
              <a:t>9/22/2023</a:t>
            </a:fld>
            <a:endParaRPr lang="en-US"/>
          </a:p>
        </p:txBody>
      </p:sp>
      <p:sp>
        <p:nvSpPr>
          <p:cNvPr id="10" name="Oval 9"/>
          <p:cNvSpPr/>
          <p:nvPr/>
        </p:nvSpPr>
        <p:spPr bwMode="gray">
          <a:xfrm>
            <a:off x="11511211" y="6309733"/>
            <a:ext cx="354439" cy="3544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ML_logo_blk_rgb_d_150.png"/>
          <p:cNvPicPr>
            <a:picLocks noChangeAspect="1"/>
          </p:cNvPicPr>
          <p:nvPr/>
        </p:nvPicPr>
        <p:blipFill>
          <a:blip r:embed="rId2" cstate="print">
            <a:lum bright="100000" contrast="100000"/>
          </a:blip>
          <a:stretch>
            <a:fillRect/>
          </a:stretch>
        </p:blipFill>
        <p:spPr>
          <a:xfrm>
            <a:off x="487679" y="6351539"/>
            <a:ext cx="1835031" cy="290053"/>
          </a:xfrm>
          <a:prstGeom prst="rect">
            <a:avLst/>
          </a:prstGeom>
        </p:spPr>
      </p:pic>
      <p:sp>
        <p:nvSpPr>
          <p:cNvPr id="15" name="Slide Number Placeholder 3"/>
          <p:cNvSpPr>
            <a:spLocks noGrp="1"/>
          </p:cNvSpPr>
          <p:nvPr>
            <p:ph type="sldNum" sz="quarter" idx="12"/>
          </p:nvPr>
        </p:nvSpPr>
        <p:spPr>
          <a:xfrm>
            <a:off x="11511211" y="6309360"/>
            <a:ext cx="354440" cy="365760"/>
          </a:xfrm>
        </p:spPr>
        <p:txBody>
          <a:bodyPr/>
          <a:lstStyle>
            <a:lvl1pPr>
              <a:defRPr>
                <a:solidFill>
                  <a:schemeClr val="tx1"/>
                </a:solidFill>
              </a:defRPr>
            </a:lvl1pPr>
          </a:lstStyle>
          <a:p>
            <a:fld id="{1F31FFE8-C112-4362-B2CD-DD2A8911DE58}" type="slidenum">
              <a:rPr lang="en-US" smtClean="0"/>
              <a:t>‹#›</a:t>
            </a:fld>
            <a:endParaRPr lang="en-US"/>
          </a:p>
        </p:txBody>
      </p:sp>
      <p:sp>
        <p:nvSpPr>
          <p:cNvPr id="11"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bg1"/>
                </a:solidFill>
                <a:latin typeface="Arial" charset="0"/>
                <a:ea typeface="+mn-ea"/>
                <a:cs typeface="Arial" charset="0"/>
              </a:defRPr>
            </a:lvl1pPr>
          </a:lstStyle>
          <a:p>
            <a:endParaRPr lang="en-US"/>
          </a:p>
        </p:txBody>
      </p:sp>
      <p:pic>
        <p:nvPicPr>
          <p:cNvPr id="4" name="Picture 3">
            <a:extLst>
              <a:ext uri="{FF2B5EF4-FFF2-40B4-BE49-F238E27FC236}">
                <a16:creationId xmlns:a16="http://schemas.microsoft.com/office/drawing/2014/main" id="{CAFEA20B-2576-7176-0ED5-EE21E2A3578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87222" y="6288591"/>
            <a:ext cx="2308361" cy="304799"/>
          </a:xfrm>
          <a:prstGeom prst="rect">
            <a:avLst/>
          </a:prstGeom>
        </p:spPr>
      </p:pic>
    </p:spTree>
    <p:extLst>
      <p:ext uri="{BB962C8B-B14F-4D97-AF65-F5344CB8AC3E}">
        <p14:creationId xmlns:p14="http://schemas.microsoft.com/office/powerpoint/2010/main" val="420606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15" name="Rectangle 14"/>
          <p:cNvSpPr/>
          <p:nvPr/>
        </p:nvSpPr>
        <p:spPr bwMode="auto">
          <a:xfrm flipV="1">
            <a:off x="0" y="6038832"/>
            <a:ext cx="12192000" cy="822352"/>
          </a:xfrm>
          <a:prstGeom prst="rect">
            <a:avLst/>
          </a:prstGeom>
          <a:solidFill>
            <a:schemeClr val="tx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7" name="Oval 16"/>
          <p:cNvSpPr/>
          <p:nvPr/>
        </p:nvSpPr>
        <p:spPr bwMode="gray">
          <a:xfrm>
            <a:off x="11511211" y="6309733"/>
            <a:ext cx="354439" cy="3544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Slide Number Placeholder 3"/>
          <p:cNvSpPr>
            <a:spLocks noGrp="1"/>
          </p:cNvSpPr>
          <p:nvPr>
            <p:ph type="sldNum" sz="quarter" idx="12"/>
          </p:nvPr>
        </p:nvSpPr>
        <p:spPr>
          <a:xfrm>
            <a:off x="11511211" y="6309360"/>
            <a:ext cx="354440" cy="365760"/>
          </a:xfrm>
        </p:spPr>
        <p:txBody>
          <a:bodyPr/>
          <a:lstStyle>
            <a:lvl1pPr>
              <a:defRPr>
                <a:solidFill>
                  <a:schemeClr val="tx1"/>
                </a:solidFill>
              </a:defRPr>
            </a:lvl1pPr>
          </a:lstStyle>
          <a:p>
            <a:fld id="{1F31FFE8-C112-4362-B2CD-DD2A8911DE58}" type="slidenum">
              <a:rPr lang="en-US" smtClean="0"/>
              <a:t>‹#›</a:t>
            </a:fld>
            <a:endParaRPr lang="en-US"/>
          </a:p>
        </p:txBody>
      </p:sp>
      <p:sp>
        <p:nvSpPr>
          <p:cNvPr id="8" name="Date Placeholder 2"/>
          <p:cNvSpPr>
            <a:spLocks noGrp="1"/>
          </p:cNvSpPr>
          <p:nvPr>
            <p:ph type="dt" sz="half" idx="10"/>
          </p:nvPr>
        </p:nvSpPr>
        <p:spPr>
          <a:xfrm>
            <a:off x="6200205" y="6339840"/>
            <a:ext cx="2133600" cy="243840"/>
          </a:xfrm>
        </p:spPr>
        <p:txBody>
          <a:bodyPr/>
          <a:lstStyle>
            <a:lvl1pPr>
              <a:defRPr>
                <a:solidFill>
                  <a:srgbClr val="FFFFFF"/>
                </a:solidFill>
              </a:defRPr>
            </a:lvl1pPr>
          </a:lstStyle>
          <a:p>
            <a:fld id="{588FFC5A-FEDA-4D6D-83DE-18FF1A108066}" type="datetimeFigureOut">
              <a:rPr lang="en-US" smtClean="0"/>
              <a:t>9/22/2023</a:t>
            </a:fld>
            <a:endParaRPr lang="en-US"/>
          </a:p>
        </p:txBody>
      </p:sp>
      <p:sp>
        <p:nvSpPr>
          <p:cNvPr id="9"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bg1"/>
                </a:solidFill>
                <a:latin typeface="Arial" charset="0"/>
                <a:ea typeface="+mn-ea"/>
                <a:cs typeface="Arial" charset="0"/>
              </a:defRPr>
            </a:lvl1pPr>
          </a:lstStyle>
          <a:p>
            <a:endParaRPr lang="en-US"/>
          </a:p>
        </p:txBody>
      </p:sp>
      <p:pic>
        <p:nvPicPr>
          <p:cNvPr id="3" name="Picture 2">
            <a:extLst>
              <a:ext uri="{FF2B5EF4-FFF2-40B4-BE49-F238E27FC236}">
                <a16:creationId xmlns:a16="http://schemas.microsoft.com/office/drawing/2014/main" id="{79AE5B8C-186F-24D3-AF9A-DF60EEEF8BD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87222" y="6288591"/>
            <a:ext cx="2308361" cy="304799"/>
          </a:xfrm>
          <a:prstGeom prst="rect">
            <a:avLst/>
          </a:prstGeom>
        </p:spPr>
      </p:pic>
    </p:spTree>
    <p:extLst>
      <p:ext uri="{BB962C8B-B14F-4D97-AF65-F5344CB8AC3E}">
        <p14:creationId xmlns:p14="http://schemas.microsoft.com/office/powerpoint/2010/main" val="15435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15" name="Rectangle 14"/>
          <p:cNvSpPr/>
          <p:nvPr/>
        </p:nvSpPr>
        <p:spPr bwMode="auto">
          <a:xfrm flipV="1">
            <a:off x="0" y="6038832"/>
            <a:ext cx="12192000" cy="822352"/>
          </a:xfrm>
          <a:prstGeom prst="rect">
            <a:avLst/>
          </a:prstGeom>
          <a:solidFill>
            <a:schemeClr val="tx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7" name="Oval 16"/>
          <p:cNvSpPr/>
          <p:nvPr/>
        </p:nvSpPr>
        <p:spPr bwMode="gray">
          <a:xfrm>
            <a:off x="11511211" y="6309733"/>
            <a:ext cx="354439" cy="3544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Slide Number Placeholder 3"/>
          <p:cNvSpPr>
            <a:spLocks noGrp="1"/>
          </p:cNvSpPr>
          <p:nvPr>
            <p:ph type="sldNum" sz="quarter" idx="12"/>
          </p:nvPr>
        </p:nvSpPr>
        <p:spPr>
          <a:xfrm>
            <a:off x="11511211" y="6309360"/>
            <a:ext cx="354440" cy="365760"/>
          </a:xfrm>
        </p:spPr>
        <p:txBody>
          <a:bodyPr/>
          <a:lstStyle>
            <a:lvl1pPr>
              <a:defRPr>
                <a:solidFill>
                  <a:schemeClr val="tx1"/>
                </a:solidFill>
              </a:defRPr>
            </a:lvl1pPr>
          </a:lstStyle>
          <a:p>
            <a:fld id="{1F31FFE8-C112-4362-B2CD-DD2A8911DE58}" type="slidenum">
              <a:rPr lang="en-US" smtClean="0"/>
              <a:t>‹#›</a:t>
            </a:fld>
            <a:endParaRPr lang="en-US"/>
          </a:p>
        </p:txBody>
      </p:sp>
      <p:sp>
        <p:nvSpPr>
          <p:cNvPr id="8" name="Date Placeholder 2"/>
          <p:cNvSpPr>
            <a:spLocks noGrp="1"/>
          </p:cNvSpPr>
          <p:nvPr>
            <p:ph type="dt" sz="half" idx="10"/>
          </p:nvPr>
        </p:nvSpPr>
        <p:spPr>
          <a:xfrm>
            <a:off x="6200205" y="6339840"/>
            <a:ext cx="2133600" cy="243840"/>
          </a:xfrm>
        </p:spPr>
        <p:txBody>
          <a:bodyPr/>
          <a:lstStyle>
            <a:lvl1pPr>
              <a:defRPr>
                <a:solidFill>
                  <a:srgbClr val="FFFFFF"/>
                </a:solidFill>
              </a:defRPr>
            </a:lvl1pPr>
          </a:lstStyle>
          <a:p>
            <a:fld id="{588FFC5A-FEDA-4D6D-83DE-18FF1A108066}" type="datetimeFigureOut">
              <a:rPr lang="en-US" smtClean="0"/>
              <a:t>9/22/2023</a:t>
            </a:fld>
            <a:endParaRPr lang="en-US"/>
          </a:p>
        </p:txBody>
      </p:sp>
      <p:sp>
        <p:nvSpPr>
          <p:cNvPr id="9"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bg1"/>
                </a:solidFill>
                <a:latin typeface="Arial" charset="0"/>
                <a:ea typeface="+mn-ea"/>
                <a:cs typeface="Arial" charset="0"/>
              </a:defRPr>
            </a:lvl1pPr>
          </a:lstStyle>
          <a:p>
            <a:endParaRPr lang="en-US"/>
          </a:p>
        </p:txBody>
      </p:sp>
      <p:sp>
        <p:nvSpPr>
          <p:cNvPr id="10" name="Title 1"/>
          <p:cNvSpPr>
            <a:spLocks noGrp="1"/>
          </p:cNvSpPr>
          <p:nvPr>
            <p:ph type="title"/>
          </p:nvPr>
        </p:nvSpPr>
        <p:spPr>
          <a:xfrm>
            <a:off x="487680" y="332541"/>
            <a:ext cx="11211137" cy="775123"/>
          </a:xfrm>
        </p:spPr>
        <p:txBody>
          <a:bodyPr anchor="ctr"/>
          <a:lstStyle/>
          <a:p>
            <a:r>
              <a:rPr lang="en-US"/>
              <a:t>Click to edit Master title style</a:t>
            </a:r>
            <a:endParaRPr lang="en-US" dirty="0"/>
          </a:p>
        </p:txBody>
      </p:sp>
      <p:sp>
        <p:nvSpPr>
          <p:cNvPr id="11" name="Text Placeholder 7"/>
          <p:cNvSpPr>
            <a:spLocks noGrp="1"/>
          </p:cNvSpPr>
          <p:nvPr>
            <p:ph type="body" sz="quarter" idx="13" hasCustomPrompt="1"/>
          </p:nvPr>
        </p:nvSpPr>
        <p:spPr>
          <a:xfrm>
            <a:off x="482600" y="1107665"/>
            <a:ext cx="11216640" cy="461433"/>
          </a:xfrm>
        </p:spPr>
        <p:txBody>
          <a:bodyPr>
            <a:normAutofit/>
          </a:bodyPr>
          <a:lstStyle>
            <a:lvl1pPr marL="0" indent="0">
              <a:buNone/>
              <a:defRPr sz="1867">
                <a:solidFill>
                  <a:schemeClr val="tx1"/>
                </a:solidFill>
              </a:defRPr>
            </a:lvl1pPr>
            <a:lvl2pPr marL="306908" indent="0">
              <a:buNone/>
              <a:defRPr/>
            </a:lvl2pPr>
            <a:lvl3pPr marL="613818" indent="0">
              <a:buNone/>
              <a:defRPr/>
            </a:lvl3pPr>
            <a:lvl4pPr marL="910144" indent="0">
              <a:buNone/>
              <a:defRPr/>
            </a:lvl4pPr>
            <a:lvl5pPr marL="1214936" indent="0">
              <a:buNone/>
              <a:defRPr/>
            </a:lvl5pPr>
          </a:lstStyle>
          <a:p>
            <a:pPr lvl="0"/>
            <a:r>
              <a:rPr lang="en-US" dirty="0"/>
              <a:t>Insert subtitle or description</a:t>
            </a:r>
          </a:p>
        </p:txBody>
      </p:sp>
      <p:pic>
        <p:nvPicPr>
          <p:cNvPr id="2" name="Picture 1">
            <a:extLst>
              <a:ext uri="{FF2B5EF4-FFF2-40B4-BE49-F238E27FC236}">
                <a16:creationId xmlns:a16="http://schemas.microsoft.com/office/drawing/2014/main" id="{21055751-B8FA-990A-AFDE-852591C35A4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87222" y="6288591"/>
            <a:ext cx="2308361" cy="304799"/>
          </a:xfrm>
          <a:prstGeom prst="rect">
            <a:avLst/>
          </a:prstGeom>
        </p:spPr>
      </p:pic>
    </p:spTree>
    <p:extLst>
      <p:ext uri="{BB962C8B-B14F-4D97-AF65-F5344CB8AC3E}">
        <p14:creationId xmlns:p14="http://schemas.microsoft.com/office/powerpoint/2010/main" val="184631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12" name="Text Placeholder 2"/>
          <p:cNvSpPr>
            <a:spLocks noGrp="1"/>
          </p:cNvSpPr>
          <p:nvPr>
            <p:ph type="body" idx="1"/>
          </p:nvPr>
        </p:nvSpPr>
        <p:spPr>
          <a:xfrm>
            <a:off x="492984" y="1524000"/>
            <a:ext cx="5386917" cy="457200"/>
          </a:xfrm>
          <a:solidFill>
            <a:schemeClr val="tx1"/>
          </a:solidFill>
          <a:effectLst/>
        </p:spPr>
        <p:txBody>
          <a:bodyPr anchor="ctr"/>
          <a:lstStyle>
            <a:lvl1pPr marL="0" indent="0" algn="ctr">
              <a:buNone/>
              <a:defRPr sz="2133"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3" name="Content Placeholder 3"/>
          <p:cNvSpPr>
            <a:spLocks noGrp="1"/>
          </p:cNvSpPr>
          <p:nvPr>
            <p:ph sz="half" idx="2"/>
          </p:nvPr>
        </p:nvSpPr>
        <p:spPr>
          <a:xfrm>
            <a:off x="492984" y="2022475"/>
            <a:ext cx="5386917" cy="3844925"/>
          </a:xfrm>
        </p:spPr>
        <p:txBody>
          <a:bodyPr/>
          <a:lstStyle>
            <a:lvl1pPr>
              <a:buClr>
                <a:schemeClr val="accent1"/>
              </a:buClr>
              <a:defRPr sz="2133">
                <a:solidFill>
                  <a:schemeClr val="tx1"/>
                </a:solidFill>
              </a:defRPr>
            </a:lvl1pPr>
            <a:lvl2pPr>
              <a:buClr>
                <a:schemeClr val="tx1"/>
              </a:buClr>
              <a:defRPr sz="2133">
                <a:solidFill>
                  <a:schemeClr val="tx1"/>
                </a:solidFill>
              </a:defRPr>
            </a:lvl2pPr>
            <a:lvl3pPr>
              <a:buClr>
                <a:schemeClr val="tx1"/>
              </a:buClr>
              <a:defRPr sz="2133">
                <a:solidFill>
                  <a:schemeClr val="tx1"/>
                </a:solidFill>
              </a:defRPr>
            </a:lvl3pPr>
            <a:lvl4pPr>
              <a:buClr>
                <a:schemeClr val="tx1"/>
              </a:buClr>
              <a:defRPr sz="2133">
                <a:solidFill>
                  <a:schemeClr val="tx1"/>
                </a:solidFill>
              </a:defRPr>
            </a:lvl4pPr>
            <a:lvl5pPr>
              <a:buClr>
                <a:schemeClr val="tx1"/>
              </a:buClr>
              <a:defRPr sz="2133">
                <a:solidFill>
                  <a:schemeClr val="tx1"/>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4"/>
          <p:cNvSpPr>
            <a:spLocks noGrp="1"/>
          </p:cNvSpPr>
          <p:nvPr>
            <p:ph type="body" sz="quarter" idx="3"/>
          </p:nvPr>
        </p:nvSpPr>
        <p:spPr>
          <a:xfrm>
            <a:off x="6076756" y="1524000"/>
            <a:ext cx="5389033" cy="457200"/>
          </a:xfrm>
          <a:solidFill>
            <a:schemeClr val="tx1"/>
          </a:solidFill>
          <a:effectLst/>
        </p:spPr>
        <p:txBody>
          <a:bodyPr anchor="ctr"/>
          <a:lstStyle>
            <a:lvl1pPr marL="0" indent="0" algn="ctr">
              <a:buNone/>
              <a:defRPr sz="2133"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5" name="Content Placeholder 5"/>
          <p:cNvSpPr>
            <a:spLocks noGrp="1"/>
          </p:cNvSpPr>
          <p:nvPr>
            <p:ph sz="quarter" idx="12"/>
          </p:nvPr>
        </p:nvSpPr>
        <p:spPr>
          <a:xfrm>
            <a:off x="6076756" y="2022475"/>
            <a:ext cx="5389033" cy="3844925"/>
          </a:xfrm>
        </p:spPr>
        <p:txBody>
          <a:bodyPr/>
          <a:lstStyle>
            <a:lvl1pPr>
              <a:buClr>
                <a:schemeClr val="accent1"/>
              </a:buClr>
              <a:defRPr sz="2133">
                <a:solidFill>
                  <a:schemeClr val="tx1"/>
                </a:solidFill>
              </a:defRPr>
            </a:lvl1pPr>
            <a:lvl2pPr>
              <a:buClr>
                <a:schemeClr val="tx1"/>
              </a:buClr>
              <a:defRPr sz="2133">
                <a:solidFill>
                  <a:schemeClr val="tx1"/>
                </a:solidFill>
              </a:defRPr>
            </a:lvl2pPr>
            <a:lvl3pPr>
              <a:buClr>
                <a:schemeClr val="tx1"/>
              </a:buClr>
              <a:defRPr sz="2133">
                <a:solidFill>
                  <a:schemeClr val="tx1"/>
                </a:solidFill>
              </a:defRPr>
            </a:lvl3pPr>
            <a:lvl4pPr>
              <a:buClr>
                <a:schemeClr val="tx1"/>
              </a:buClr>
              <a:defRPr sz="2133">
                <a:solidFill>
                  <a:schemeClr val="tx1"/>
                </a:solidFill>
              </a:defRPr>
            </a:lvl4pPr>
            <a:lvl5pPr>
              <a:buClr>
                <a:schemeClr val="tx1"/>
              </a:buClr>
              <a:defRPr sz="2133">
                <a:solidFill>
                  <a:schemeClr val="tx1"/>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p:nvSpPr>
        <p:spPr bwMode="auto">
          <a:xfrm flipV="1">
            <a:off x="0" y="6038832"/>
            <a:ext cx="12192000" cy="822352"/>
          </a:xfrm>
          <a:prstGeom prst="rect">
            <a:avLst/>
          </a:prstGeom>
          <a:solidFill>
            <a:schemeClr val="tx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9" name="Oval 18"/>
          <p:cNvSpPr/>
          <p:nvPr/>
        </p:nvSpPr>
        <p:spPr bwMode="gray">
          <a:xfrm>
            <a:off x="11511211" y="6309733"/>
            <a:ext cx="354439" cy="3544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Slide Number Placeholder 3"/>
          <p:cNvSpPr>
            <a:spLocks noGrp="1"/>
          </p:cNvSpPr>
          <p:nvPr>
            <p:ph type="sldNum" sz="quarter" idx="13"/>
          </p:nvPr>
        </p:nvSpPr>
        <p:spPr>
          <a:xfrm>
            <a:off x="11511211" y="6309360"/>
            <a:ext cx="354440" cy="365760"/>
          </a:xfrm>
        </p:spPr>
        <p:txBody>
          <a:bodyPr/>
          <a:lstStyle>
            <a:lvl1pPr>
              <a:defRPr>
                <a:solidFill>
                  <a:schemeClr val="tx1"/>
                </a:solidFill>
              </a:defRPr>
            </a:lvl1pPr>
          </a:lstStyle>
          <a:p>
            <a:fld id="{1F31FFE8-C112-4362-B2CD-DD2A8911DE58}" type="slidenum">
              <a:rPr lang="en-US" smtClean="0"/>
              <a:t>‹#›</a:t>
            </a:fld>
            <a:endParaRPr lang="en-US"/>
          </a:p>
        </p:txBody>
      </p:sp>
      <p:sp>
        <p:nvSpPr>
          <p:cNvPr id="16" name="Date Placeholder 2"/>
          <p:cNvSpPr>
            <a:spLocks noGrp="1"/>
          </p:cNvSpPr>
          <p:nvPr>
            <p:ph type="dt" sz="half" idx="10"/>
          </p:nvPr>
        </p:nvSpPr>
        <p:spPr>
          <a:xfrm>
            <a:off x="6200205" y="6339840"/>
            <a:ext cx="2133600" cy="243840"/>
          </a:xfrm>
        </p:spPr>
        <p:txBody>
          <a:bodyPr/>
          <a:lstStyle>
            <a:lvl1pPr>
              <a:defRPr>
                <a:solidFill>
                  <a:srgbClr val="FFFFFF"/>
                </a:solidFill>
              </a:defRPr>
            </a:lvl1pPr>
          </a:lstStyle>
          <a:p>
            <a:fld id="{588FFC5A-FEDA-4D6D-83DE-18FF1A108066}" type="datetimeFigureOut">
              <a:rPr lang="en-US" smtClean="0"/>
              <a:t>9/22/2023</a:t>
            </a:fld>
            <a:endParaRPr lang="en-US"/>
          </a:p>
        </p:txBody>
      </p:sp>
      <p:sp>
        <p:nvSpPr>
          <p:cNvPr id="20"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bg1"/>
                </a:solidFill>
                <a:latin typeface="Arial" charset="0"/>
                <a:ea typeface="+mn-ea"/>
                <a:cs typeface="Arial" charset="0"/>
              </a:defRPr>
            </a:lvl1pPr>
          </a:lstStyle>
          <a:p>
            <a:endParaRPr lang="en-US"/>
          </a:p>
        </p:txBody>
      </p:sp>
      <p:pic>
        <p:nvPicPr>
          <p:cNvPr id="3" name="Picture 2">
            <a:extLst>
              <a:ext uri="{FF2B5EF4-FFF2-40B4-BE49-F238E27FC236}">
                <a16:creationId xmlns:a16="http://schemas.microsoft.com/office/drawing/2014/main" id="{B48E1494-55C9-F58A-B6BC-B6F7CD2BCB6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87222" y="6288591"/>
            <a:ext cx="2308361" cy="304799"/>
          </a:xfrm>
          <a:prstGeom prst="rect">
            <a:avLst/>
          </a:prstGeom>
        </p:spPr>
      </p:pic>
    </p:spTree>
    <p:extLst>
      <p:ext uri="{BB962C8B-B14F-4D97-AF65-F5344CB8AC3E}">
        <p14:creationId xmlns:p14="http://schemas.microsoft.com/office/powerpoint/2010/main" val="363929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_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13" name="Content Placeholder 3"/>
          <p:cNvSpPr>
            <a:spLocks noGrp="1"/>
          </p:cNvSpPr>
          <p:nvPr>
            <p:ph sz="half" idx="2"/>
          </p:nvPr>
        </p:nvSpPr>
        <p:spPr>
          <a:xfrm>
            <a:off x="471779" y="1498600"/>
            <a:ext cx="5386917" cy="4023360"/>
          </a:xfrm>
        </p:spPr>
        <p:txBody>
          <a:bodyPr/>
          <a:lstStyle>
            <a:lvl1pPr>
              <a:buClr>
                <a:schemeClr val="accent1"/>
              </a:buClr>
              <a:defRPr sz="2400">
                <a:solidFill>
                  <a:schemeClr val="tx1"/>
                </a:solidFill>
              </a:defRPr>
            </a:lvl1pPr>
            <a:lvl2pPr>
              <a:buClr>
                <a:schemeClr val="tx1"/>
              </a:buClr>
              <a:defRPr sz="2133">
                <a:solidFill>
                  <a:schemeClr val="tx1"/>
                </a:solidFill>
              </a:defRPr>
            </a:lvl2pPr>
            <a:lvl3pPr>
              <a:buClr>
                <a:schemeClr val="tx1"/>
              </a:buClr>
              <a:defRPr sz="2133">
                <a:solidFill>
                  <a:schemeClr val="tx1"/>
                </a:solidFill>
              </a:defRPr>
            </a:lvl3pPr>
            <a:lvl4pPr>
              <a:buClr>
                <a:schemeClr val="tx1"/>
              </a:buClr>
              <a:defRPr sz="2133">
                <a:solidFill>
                  <a:schemeClr val="tx1"/>
                </a:solidFill>
              </a:defRPr>
            </a:lvl4pPr>
            <a:lvl5pPr>
              <a:buClr>
                <a:schemeClr val="tx1"/>
              </a:buClr>
              <a:defRPr sz="2133">
                <a:solidFill>
                  <a:schemeClr val="tx1"/>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5"/>
          <p:cNvSpPr>
            <a:spLocks noGrp="1"/>
          </p:cNvSpPr>
          <p:nvPr>
            <p:ph sz="quarter" idx="12"/>
          </p:nvPr>
        </p:nvSpPr>
        <p:spPr>
          <a:xfrm>
            <a:off x="6059779" y="1498600"/>
            <a:ext cx="5384804" cy="4023360"/>
          </a:xfrm>
        </p:spPr>
        <p:txBody>
          <a:bodyPr/>
          <a:lstStyle>
            <a:lvl1pPr>
              <a:buClr>
                <a:schemeClr val="accent1"/>
              </a:buClr>
              <a:defRPr sz="2400">
                <a:solidFill>
                  <a:schemeClr val="tx1"/>
                </a:solidFill>
              </a:defRPr>
            </a:lvl1pPr>
            <a:lvl2pPr>
              <a:buClr>
                <a:schemeClr val="tx1"/>
              </a:buClr>
              <a:defRPr sz="2133">
                <a:solidFill>
                  <a:schemeClr val="tx1"/>
                </a:solidFill>
              </a:defRPr>
            </a:lvl2pPr>
            <a:lvl3pPr>
              <a:buClr>
                <a:schemeClr val="tx1"/>
              </a:buClr>
              <a:defRPr sz="2133">
                <a:solidFill>
                  <a:schemeClr val="tx1"/>
                </a:solidFill>
              </a:defRPr>
            </a:lvl3pPr>
            <a:lvl4pPr>
              <a:buClr>
                <a:schemeClr val="tx1"/>
              </a:buClr>
              <a:defRPr sz="2133">
                <a:solidFill>
                  <a:schemeClr val="tx1"/>
                </a:solidFill>
              </a:defRPr>
            </a:lvl4pPr>
            <a:lvl5pPr>
              <a:buClr>
                <a:schemeClr val="tx1"/>
              </a:buClr>
              <a:defRPr sz="2133">
                <a:solidFill>
                  <a:schemeClr val="tx1"/>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p:cNvSpPr/>
          <p:nvPr/>
        </p:nvSpPr>
        <p:spPr bwMode="auto">
          <a:xfrm flipV="1">
            <a:off x="0" y="6038832"/>
            <a:ext cx="12192000" cy="822352"/>
          </a:xfrm>
          <a:prstGeom prst="rect">
            <a:avLst/>
          </a:prstGeom>
          <a:solidFill>
            <a:schemeClr val="tx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8" name="Date Placeholder 2"/>
          <p:cNvSpPr>
            <a:spLocks noGrp="1"/>
          </p:cNvSpPr>
          <p:nvPr>
            <p:ph type="dt" sz="half" idx="10"/>
          </p:nvPr>
        </p:nvSpPr>
        <p:spPr>
          <a:xfrm>
            <a:off x="3352800" y="6337300"/>
            <a:ext cx="4876800" cy="228600"/>
          </a:xfrm>
        </p:spPr>
        <p:txBody>
          <a:bodyPr/>
          <a:lstStyle>
            <a:lvl1pPr>
              <a:defRPr>
                <a:solidFill>
                  <a:srgbClr val="FFFFFF"/>
                </a:solidFill>
              </a:defRPr>
            </a:lvl1pPr>
          </a:lstStyle>
          <a:p>
            <a:fld id="{588FFC5A-FEDA-4D6D-83DE-18FF1A108066}" type="datetimeFigureOut">
              <a:rPr lang="en-US" smtClean="0"/>
              <a:t>9/22/2023</a:t>
            </a:fld>
            <a:endParaRPr lang="en-US"/>
          </a:p>
        </p:txBody>
      </p:sp>
      <p:sp>
        <p:nvSpPr>
          <p:cNvPr id="19" name="Oval 18"/>
          <p:cNvSpPr/>
          <p:nvPr/>
        </p:nvSpPr>
        <p:spPr bwMode="gray">
          <a:xfrm>
            <a:off x="11511211" y="6309733"/>
            <a:ext cx="354439" cy="3544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Slide Number Placeholder 3"/>
          <p:cNvSpPr>
            <a:spLocks noGrp="1"/>
          </p:cNvSpPr>
          <p:nvPr>
            <p:ph type="sldNum" sz="quarter" idx="13"/>
          </p:nvPr>
        </p:nvSpPr>
        <p:spPr>
          <a:xfrm>
            <a:off x="11511211" y="6309360"/>
            <a:ext cx="354440" cy="365760"/>
          </a:xfrm>
        </p:spPr>
        <p:txBody>
          <a:bodyPr/>
          <a:lstStyle>
            <a:lvl1pPr>
              <a:defRPr>
                <a:solidFill>
                  <a:schemeClr val="tx1"/>
                </a:solidFill>
              </a:defRPr>
            </a:lvl1pPr>
          </a:lstStyle>
          <a:p>
            <a:fld id="{1F31FFE8-C112-4362-B2CD-DD2A8911DE58}" type="slidenum">
              <a:rPr lang="en-US" smtClean="0"/>
              <a:t>‹#›</a:t>
            </a:fld>
            <a:endParaRPr lang="en-US"/>
          </a:p>
        </p:txBody>
      </p:sp>
      <p:pic>
        <p:nvPicPr>
          <p:cNvPr id="3" name="Picture 2">
            <a:extLst>
              <a:ext uri="{FF2B5EF4-FFF2-40B4-BE49-F238E27FC236}">
                <a16:creationId xmlns:a16="http://schemas.microsoft.com/office/drawing/2014/main" id="{9ACC5809-C880-10A5-D05C-761C43A9E0D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87222" y="6288591"/>
            <a:ext cx="2308361" cy="304799"/>
          </a:xfrm>
          <a:prstGeom prst="rect">
            <a:avLst/>
          </a:prstGeom>
        </p:spPr>
      </p:pic>
    </p:spTree>
    <p:extLst>
      <p:ext uri="{BB962C8B-B14F-4D97-AF65-F5344CB8AC3E}">
        <p14:creationId xmlns:p14="http://schemas.microsoft.com/office/powerpoint/2010/main" val="110825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_Repo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1397000"/>
            <a:ext cx="3860800" cy="711200"/>
          </a:xfrm>
        </p:spPr>
        <p:txBody>
          <a:bodyPr anchor="t"/>
          <a:lstStyle>
            <a:lvl1pPr>
              <a:defRPr sz="2133" b="1" cap="none" baseline="0">
                <a:solidFill>
                  <a:schemeClr val="accent1"/>
                </a:solidFill>
                <a:latin typeface="+mn-lt"/>
              </a:defRPr>
            </a:lvl1pPr>
          </a:lstStyle>
          <a:p>
            <a:r>
              <a:rPr lang="en-US"/>
              <a:t>Click to edit Master title style</a:t>
            </a:r>
            <a:endParaRPr lang="en-US" dirty="0"/>
          </a:p>
        </p:txBody>
      </p:sp>
      <p:sp>
        <p:nvSpPr>
          <p:cNvPr id="13" name="Content Placeholder 3"/>
          <p:cNvSpPr>
            <a:spLocks noGrp="1"/>
          </p:cNvSpPr>
          <p:nvPr>
            <p:ph sz="half" idx="2"/>
          </p:nvPr>
        </p:nvSpPr>
        <p:spPr>
          <a:xfrm>
            <a:off x="609600" y="2921000"/>
            <a:ext cx="3860800" cy="2844800"/>
          </a:xfrm>
        </p:spPr>
        <p:txBody>
          <a:bodyPr/>
          <a:lstStyle>
            <a:lvl1pPr>
              <a:buClr>
                <a:schemeClr val="accent1"/>
              </a:buClr>
              <a:defRPr sz="1467">
                <a:solidFill>
                  <a:schemeClr val="tx1"/>
                </a:solidFill>
                <a:latin typeface="+mn-lt"/>
              </a:defRPr>
            </a:lvl1pPr>
            <a:lvl2pPr>
              <a:buClr>
                <a:schemeClr val="tx1"/>
              </a:buClr>
              <a:defRPr sz="1467">
                <a:solidFill>
                  <a:schemeClr val="tx1"/>
                </a:solidFill>
                <a:latin typeface="+mn-lt"/>
              </a:defRPr>
            </a:lvl2pPr>
            <a:lvl3pPr>
              <a:buClr>
                <a:schemeClr val="tx1"/>
              </a:buClr>
              <a:defRPr sz="1467">
                <a:solidFill>
                  <a:schemeClr val="tx1"/>
                </a:solidFill>
                <a:latin typeface="+mn-lt"/>
              </a:defRPr>
            </a:lvl3pPr>
            <a:lvl4pPr>
              <a:buClr>
                <a:schemeClr val="tx1"/>
              </a:buClr>
              <a:defRPr sz="1467">
                <a:solidFill>
                  <a:schemeClr val="tx1"/>
                </a:solidFill>
                <a:latin typeface="+mn-lt"/>
              </a:defRPr>
            </a:lvl4pPr>
            <a:lvl5pPr>
              <a:buClr>
                <a:schemeClr val="tx1"/>
              </a:buClr>
              <a:defRPr sz="1467">
                <a:solidFill>
                  <a:schemeClr val="tx1"/>
                </a:solidFill>
                <a:latin typeface="+mn-lt"/>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5"/>
          <p:cNvSpPr>
            <a:spLocks noGrp="1"/>
          </p:cNvSpPr>
          <p:nvPr>
            <p:ph sz="quarter" idx="12"/>
          </p:nvPr>
        </p:nvSpPr>
        <p:spPr>
          <a:xfrm>
            <a:off x="4978401" y="1397000"/>
            <a:ext cx="6604004" cy="4368800"/>
          </a:xfrm>
        </p:spPr>
        <p:txBody>
          <a:bodyPr/>
          <a:lstStyle>
            <a:lvl1pPr>
              <a:buClr>
                <a:schemeClr val="accent1"/>
              </a:buClr>
              <a:defRPr sz="1467">
                <a:solidFill>
                  <a:schemeClr val="tx1"/>
                </a:solidFill>
                <a:latin typeface="+mn-lt"/>
              </a:defRPr>
            </a:lvl1pPr>
            <a:lvl2pPr>
              <a:buClr>
                <a:schemeClr val="tx1"/>
              </a:buClr>
              <a:defRPr sz="1467">
                <a:solidFill>
                  <a:schemeClr val="tx1"/>
                </a:solidFill>
                <a:latin typeface="+mn-lt"/>
              </a:defRPr>
            </a:lvl2pPr>
            <a:lvl3pPr>
              <a:buClr>
                <a:schemeClr val="tx1"/>
              </a:buClr>
              <a:defRPr sz="1467">
                <a:solidFill>
                  <a:schemeClr val="tx1"/>
                </a:solidFill>
                <a:latin typeface="+mn-lt"/>
              </a:defRPr>
            </a:lvl3pPr>
            <a:lvl4pPr>
              <a:buClr>
                <a:schemeClr val="tx1"/>
              </a:buClr>
              <a:defRPr sz="1467">
                <a:solidFill>
                  <a:schemeClr val="tx1"/>
                </a:solidFill>
                <a:latin typeface="+mn-lt"/>
              </a:defRPr>
            </a:lvl4pPr>
            <a:lvl5pPr>
              <a:buClr>
                <a:schemeClr val="tx1"/>
              </a:buClr>
              <a:defRPr sz="1467">
                <a:solidFill>
                  <a:schemeClr val="tx1"/>
                </a:solidFill>
                <a:latin typeface="+mn-lt"/>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79911197"/>
              </p:ext>
            </p:extLst>
          </p:nvPr>
        </p:nvGraphicFramePr>
        <p:xfrm>
          <a:off x="609600" y="719667"/>
          <a:ext cx="10972800" cy="372533"/>
        </p:xfrm>
        <a:graphic>
          <a:graphicData uri="http://schemas.openxmlformats.org/drawingml/2006/table">
            <a:tbl>
              <a:tblPr firstRow="1" bandRow="1">
                <a:tableStyleId>{5C22544A-7EE6-4342-B048-85BDC9FD1C3A}</a:tableStyleId>
              </a:tblPr>
              <a:tblGrid>
                <a:gridCol w="3860800">
                  <a:extLst>
                    <a:ext uri="{9D8B030D-6E8A-4147-A177-3AD203B41FA5}">
                      <a16:colId xmlns:a16="http://schemas.microsoft.com/office/drawing/2014/main" val="20000"/>
                    </a:ext>
                  </a:extLst>
                </a:gridCol>
                <a:gridCol w="508000">
                  <a:extLst>
                    <a:ext uri="{9D8B030D-6E8A-4147-A177-3AD203B41FA5}">
                      <a16:colId xmlns:a16="http://schemas.microsoft.com/office/drawing/2014/main" val="20001"/>
                    </a:ext>
                  </a:extLst>
                </a:gridCol>
                <a:gridCol w="6604000">
                  <a:extLst>
                    <a:ext uri="{9D8B030D-6E8A-4147-A177-3AD203B41FA5}">
                      <a16:colId xmlns:a16="http://schemas.microsoft.com/office/drawing/2014/main" val="20002"/>
                    </a:ext>
                  </a:extLst>
                </a:gridCol>
              </a:tblGrid>
              <a:tr h="372533">
                <a:tc>
                  <a:txBody>
                    <a:bodyPr/>
                    <a:lstStyle/>
                    <a:p>
                      <a:r>
                        <a:rPr lang="en-US" sz="1600" b="1" kern="0" baseline="0" dirty="0">
                          <a:solidFill>
                            <a:schemeClr val="tx1"/>
                          </a:solidFill>
                          <a:latin typeface="+mn-lt"/>
                        </a:rPr>
                        <a:t>SUMMARY</a:t>
                      </a:r>
                    </a:p>
                  </a:txBody>
                  <a:tcPr marL="121920" marR="121920" marT="60960" marB="60960">
                    <a:lnR w="12700" cmpd="sng">
                      <a:noFill/>
                    </a:lnR>
                    <a:lnT w="38100" cap="flat" cmpd="sng" algn="ctr">
                      <a:solidFill>
                        <a:schemeClr val="tx1"/>
                      </a:solidFill>
                      <a:prstDash val="solid"/>
                      <a:round/>
                      <a:headEnd type="none" w="med" len="med"/>
                      <a:tailEnd type="none" w="med" len="med"/>
                    </a:lnT>
                    <a:noFill/>
                  </a:tcPr>
                </a:tc>
                <a:tc>
                  <a:txBody>
                    <a:bodyPr/>
                    <a:lstStyle/>
                    <a:p>
                      <a:endParaRPr lang="en-US" sz="1600" b="1" kern="0" baseline="0" dirty="0">
                        <a:solidFill>
                          <a:schemeClr val="tx1"/>
                        </a:solidFill>
                        <a:latin typeface="+mn-lt"/>
                      </a:endParaRPr>
                    </a:p>
                  </a:txBody>
                  <a:tcPr marL="121920" marR="121920" marT="60960" marB="60960">
                    <a:lnL w="12700" cmpd="sng">
                      <a:noFill/>
                    </a:lnL>
                    <a:lnR w="12700" cmpd="sng">
                      <a:noFill/>
                    </a:lnR>
                    <a:lnT w="5715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0" baseline="0" dirty="0">
                          <a:solidFill>
                            <a:schemeClr val="tx1"/>
                          </a:solidFill>
                          <a:latin typeface="+mn-lt"/>
                        </a:rPr>
                        <a:t>DETAILS</a:t>
                      </a:r>
                    </a:p>
                  </a:txBody>
                  <a:tcPr marL="121920" marR="121920" marT="60960" marB="60960">
                    <a:lnL w="12700" cmpd="sng">
                      <a:noFill/>
                    </a:lnL>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bl>
          </a:graphicData>
        </a:graphic>
      </p:graphicFrame>
      <p:sp>
        <p:nvSpPr>
          <p:cNvPr id="9" name="Text Placeholder 8"/>
          <p:cNvSpPr>
            <a:spLocks noGrp="1"/>
          </p:cNvSpPr>
          <p:nvPr>
            <p:ph type="body" sz="quarter" idx="13"/>
          </p:nvPr>
        </p:nvSpPr>
        <p:spPr>
          <a:xfrm>
            <a:off x="609600" y="2209800"/>
            <a:ext cx="3860800" cy="609600"/>
          </a:xfrm>
        </p:spPr>
        <p:txBody>
          <a:bodyPr anchor="ctr"/>
          <a:lstStyle>
            <a:lvl1pPr marL="0" indent="0">
              <a:buNone/>
              <a:defRPr sz="1467" b="1" cap="none" baseline="0">
                <a:latin typeface="+mn-lt"/>
              </a:defRPr>
            </a:lvl1pPr>
            <a:lvl2pPr marL="609585" indent="0">
              <a:buNone/>
              <a:defRPr sz="1600" b="1" cap="all" baseline="0">
                <a:latin typeface="Calibri" panose="020F0502020204030204" pitchFamily="34" charset="0"/>
              </a:defRPr>
            </a:lvl2pPr>
            <a:lvl3pPr marL="1219170" indent="0">
              <a:buNone/>
              <a:defRPr sz="1600" b="1" cap="all" baseline="0">
                <a:latin typeface="Calibri" panose="020F0502020204030204" pitchFamily="34" charset="0"/>
              </a:defRPr>
            </a:lvl3pPr>
            <a:lvl4pPr marL="1828754" indent="0">
              <a:buNone/>
              <a:defRPr sz="1600" b="1" cap="all" baseline="0">
                <a:latin typeface="Calibri" panose="020F0502020204030204" pitchFamily="34" charset="0"/>
              </a:defRPr>
            </a:lvl4pPr>
            <a:lvl5pPr marL="2438339" indent="0">
              <a:buNone/>
              <a:defRPr sz="1600" b="1" cap="all" baseline="0">
                <a:latin typeface="Calibri" panose="020F0502020204030204" pitchFamily="34" charset="0"/>
              </a:defRPr>
            </a:lvl5pPr>
          </a:lstStyle>
          <a:p>
            <a:pPr lvl="0"/>
            <a:r>
              <a:rPr lang="en-US"/>
              <a:t>Click to edit Master text styles</a:t>
            </a:r>
          </a:p>
        </p:txBody>
      </p:sp>
      <p:sp>
        <p:nvSpPr>
          <p:cNvPr id="14" name="Rectangle 13"/>
          <p:cNvSpPr/>
          <p:nvPr/>
        </p:nvSpPr>
        <p:spPr bwMode="auto">
          <a:xfrm flipV="1">
            <a:off x="0" y="6038832"/>
            <a:ext cx="12192000" cy="822352"/>
          </a:xfrm>
          <a:prstGeom prst="rect">
            <a:avLst/>
          </a:prstGeom>
          <a:solidFill>
            <a:schemeClr val="tx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9" name="Oval 18"/>
          <p:cNvSpPr/>
          <p:nvPr/>
        </p:nvSpPr>
        <p:spPr bwMode="gray">
          <a:xfrm>
            <a:off x="11511211" y="6309733"/>
            <a:ext cx="354439" cy="3544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Slide Number Placeholder 3"/>
          <p:cNvSpPr>
            <a:spLocks noGrp="1"/>
          </p:cNvSpPr>
          <p:nvPr>
            <p:ph type="sldNum" sz="quarter" idx="14"/>
          </p:nvPr>
        </p:nvSpPr>
        <p:spPr>
          <a:xfrm>
            <a:off x="11511211" y="6309360"/>
            <a:ext cx="354440" cy="365760"/>
          </a:xfrm>
        </p:spPr>
        <p:txBody>
          <a:bodyPr/>
          <a:lstStyle>
            <a:lvl1pPr>
              <a:defRPr>
                <a:solidFill>
                  <a:schemeClr val="tx1"/>
                </a:solidFill>
              </a:defRPr>
            </a:lvl1pPr>
          </a:lstStyle>
          <a:p>
            <a:fld id="{1F31FFE8-C112-4362-B2CD-DD2A8911DE58}" type="slidenum">
              <a:rPr lang="en-US" smtClean="0"/>
              <a:t>‹#›</a:t>
            </a:fld>
            <a:endParaRPr lang="en-US"/>
          </a:p>
        </p:txBody>
      </p:sp>
      <p:sp>
        <p:nvSpPr>
          <p:cNvPr id="12" name="Date Placeholder 2"/>
          <p:cNvSpPr>
            <a:spLocks noGrp="1"/>
          </p:cNvSpPr>
          <p:nvPr>
            <p:ph type="dt" sz="half" idx="10"/>
          </p:nvPr>
        </p:nvSpPr>
        <p:spPr>
          <a:xfrm>
            <a:off x="6200205" y="6339840"/>
            <a:ext cx="2133600" cy="243840"/>
          </a:xfrm>
        </p:spPr>
        <p:txBody>
          <a:bodyPr/>
          <a:lstStyle>
            <a:lvl1pPr>
              <a:defRPr>
                <a:solidFill>
                  <a:srgbClr val="FFFFFF"/>
                </a:solidFill>
              </a:defRPr>
            </a:lvl1pPr>
          </a:lstStyle>
          <a:p>
            <a:fld id="{588FFC5A-FEDA-4D6D-83DE-18FF1A108066}" type="datetimeFigureOut">
              <a:rPr lang="en-US" smtClean="0"/>
              <a:t>9/22/2023</a:t>
            </a:fld>
            <a:endParaRPr lang="en-US"/>
          </a:p>
        </p:txBody>
      </p:sp>
      <p:sp>
        <p:nvSpPr>
          <p:cNvPr id="16" name="Footer Placeholder 3"/>
          <p:cNvSpPr>
            <a:spLocks noGrp="1"/>
          </p:cNvSpPr>
          <p:nvPr>
            <p:ph type="ftr" sz="quarter" idx="15"/>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bg1"/>
                </a:solidFill>
                <a:latin typeface="Arial" charset="0"/>
                <a:ea typeface="+mn-ea"/>
                <a:cs typeface="Arial" charset="0"/>
              </a:defRPr>
            </a:lvl1pPr>
          </a:lstStyle>
          <a:p>
            <a:endParaRPr lang="en-US"/>
          </a:p>
        </p:txBody>
      </p:sp>
      <p:pic>
        <p:nvPicPr>
          <p:cNvPr id="3" name="Picture 2">
            <a:extLst>
              <a:ext uri="{FF2B5EF4-FFF2-40B4-BE49-F238E27FC236}">
                <a16:creationId xmlns:a16="http://schemas.microsoft.com/office/drawing/2014/main" id="{A0B56090-09B6-FA11-A83F-4D8C7814631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87438" y="6288591"/>
            <a:ext cx="2308361" cy="304799"/>
          </a:xfrm>
          <a:prstGeom prst="rect">
            <a:avLst/>
          </a:prstGeom>
        </p:spPr>
      </p:pic>
    </p:spTree>
    <p:extLst>
      <p:ext uri="{BB962C8B-B14F-4D97-AF65-F5344CB8AC3E}">
        <p14:creationId xmlns:p14="http://schemas.microsoft.com/office/powerpoint/2010/main" val="402845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_Text/photo">
    <p:spTree>
      <p:nvGrpSpPr>
        <p:cNvPr id="1" name=""/>
        <p:cNvGrpSpPr/>
        <p:nvPr/>
      </p:nvGrpSpPr>
      <p:grpSpPr>
        <a:xfrm>
          <a:off x="0" y="0"/>
          <a:ext cx="0" cy="0"/>
          <a:chOff x="0" y="0"/>
          <a:chExt cx="0" cy="0"/>
        </a:xfrm>
      </p:grpSpPr>
      <p:sp>
        <p:nvSpPr>
          <p:cNvPr id="6" name="Title 1"/>
          <p:cNvSpPr>
            <a:spLocks noGrp="1"/>
          </p:cNvSpPr>
          <p:nvPr>
            <p:ph type="title"/>
          </p:nvPr>
        </p:nvSpPr>
        <p:spPr>
          <a:xfrm>
            <a:off x="487680" y="327460"/>
            <a:ext cx="11211137" cy="1005840"/>
          </a:xfrm>
        </p:spPr>
        <p:txBody>
          <a:bodyPr anchor="ctr"/>
          <a:lstStyle/>
          <a:p>
            <a:r>
              <a:rPr lang="en-US"/>
              <a:t>Click to edit Master title style</a:t>
            </a:r>
            <a:endParaRPr lang="en-US" dirty="0"/>
          </a:p>
        </p:txBody>
      </p:sp>
      <p:sp>
        <p:nvSpPr>
          <p:cNvPr id="7" name="Content Placeholder 4"/>
          <p:cNvSpPr>
            <a:spLocks noGrp="1"/>
          </p:cNvSpPr>
          <p:nvPr>
            <p:ph sz="half" idx="1"/>
          </p:nvPr>
        </p:nvSpPr>
        <p:spPr>
          <a:xfrm>
            <a:off x="495300" y="1381125"/>
            <a:ext cx="6835837" cy="4438115"/>
          </a:xfrm>
        </p:spPr>
        <p:txBody>
          <a:bodyPr/>
          <a:lstStyle/>
          <a:p>
            <a:pPr marL="0" lvl="0" indent="0">
              <a:buNone/>
            </a:pPr>
            <a:r>
              <a:rPr lang="en-US"/>
              <a:t>Click to edit Master text styles</a:t>
            </a:r>
          </a:p>
        </p:txBody>
      </p:sp>
      <p:sp>
        <p:nvSpPr>
          <p:cNvPr id="8" name="Slide Number Placeholder 5"/>
          <p:cNvSpPr txBox="1">
            <a:spLocks/>
          </p:cNvSpPr>
          <p:nvPr/>
        </p:nvSpPr>
        <p:spPr bwMode="gray">
          <a:xfrm>
            <a:off x="11214102" y="6309360"/>
            <a:ext cx="484716" cy="365760"/>
          </a:xfrm>
          <a:prstGeom prst="rect">
            <a:avLst/>
          </a:prstGeom>
        </p:spPr>
        <p:txBody>
          <a:bodyPr vert="horz" lIns="0" tIns="0" rIns="0" bIns="24384" rtlCol="0" anchor="ctr">
            <a:norm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chemeClr val="bg1"/>
              </a:solidFill>
              <a:effectLst/>
              <a:uLnTx/>
              <a:uFillTx/>
              <a:latin typeface="Arial" charset="0"/>
              <a:ea typeface="+mn-ea"/>
              <a:cs typeface="Arial" charset="0"/>
            </a:endParaRPr>
          </a:p>
        </p:txBody>
      </p:sp>
      <p:sp>
        <p:nvSpPr>
          <p:cNvPr id="14" name="Rectangle 13"/>
          <p:cNvSpPr/>
          <p:nvPr/>
        </p:nvSpPr>
        <p:spPr bwMode="auto">
          <a:xfrm flipV="1">
            <a:off x="0" y="6038832"/>
            <a:ext cx="12192000" cy="822352"/>
          </a:xfrm>
          <a:prstGeom prst="rect">
            <a:avLst/>
          </a:prstGeom>
          <a:solidFill>
            <a:schemeClr val="tx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6" name="Oval 15"/>
          <p:cNvSpPr/>
          <p:nvPr/>
        </p:nvSpPr>
        <p:spPr bwMode="gray">
          <a:xfrm>
            <a:off x="11511211" y="6309733"/>
            <a:ext cx="354439" cy="3544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Slide Number Placeholder 3"/>
          <p:cNvSpPr>
            <a:spLocks noGrp="1"/>
          </p:cNvSpPr>
          <p:nvPr>
            <p:ph type="sldNum" sz="quarter" idx="12"/>
          </p:nvPr>
        </p:nvSpPr>
        <p:spPr>
          <a:xfrm>
            <a:off x="11511211" y="6309360"/>
            <a:ext cx="354440" cy="365760"/>
          </a:xfrm>
        </p:spPr>
        <p:txBody>
          <a:bodyPr/>
          <a:lstStyle>
            <a:lvl1pPr>
              <a:defRPr>
                <a:solidFill>
                  <a:schemeClr val="tx1"/>
                </a:solidFill>
              </a:defRPr>
            </a:lvl1pPr>
          </a:lstStyle>
          <a:p>
            <a:fld id="{1F31FFE8-C112-4362-B2CD-DD2A8911DE58}" type="slidenum">
              <a:rPr lang="en-US" smtClean="0"/>
              <a:t>‹#›</a:t>
            </a:fld>
            <a:endParaRPr lang="en-US"/>
          </a:p>
        </p:txBody>
      </p:sp>
      <p:sp>
        <p:nvSpPr>
          <p:cNvPr id="12" name="Date Placeholder 2"/>
          <p:cNvSpPr>
            <a:spLocks noGrp="1"/>
          </p:cNvSpPr>
          <p:nvPr>
            <p:ph type="dt" sz="half" idx="10"/>
          </p:nvPr>
        </p:nvSpPr>
        <p:spPr>
          <a:xfrm>
            <a:off x="6200205" y="6339840"/>
            <a:ext cx="2133600" cy="243840"/>
          </a:xfrm>
        </p:spPr>
        <p:txBody>
          <a:bodyPr/>
          <a:lstStyle>
            <a:lvl1pPr>
              <a:defRPr>
                <a:solidFill>
                  <a:srgbClr val="FFFFFF"/>
                </a:solidFill>
              </a:defRPr>
            </a:lvl1pPr>
          </a:lstStyle>
          <a:p>
            <a:fld id="{588FFC5A-FEDA-4D6D-83DE-18FF1A108066}" type="datetimeFigureOut">
              <a:rPr lang="en-US" smtClean="0"/>
              <a:t>9/22/2023</a:t>
            </a:fld>
            <a:endParaRPr lang="en-US"/>
          </a:p>
        </p:txBody>
      </p:sp>
      <p:sp>
        <p:nvSpPr>
          <p:cNvPr id="13"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bg1"/>
                </a:solidFill>
                <a:latin typeface="Arial" charset="0"/>
                <a:ea typeface="+mn-ea"/>
                <a:cs typeface="Arial" charset="0"/>
              </a:defRPr>
            </a:lvl1pPr>
          </a:lstStyle>
          <a:p>
            <a:endParaRPr lang="en-US"/>
          </a:p>
        </p:txBody>
      </p:sp>
      <p:pic>
        <p:nvPicPr>
          <p:cNvPr id="2" name="Picture 1">
            <a:extLst>
              <a:ext uri="{FF2B5EF4-FFF2-40B4-BE49-F238E27FC236}">
                <a16:creationId xmlns:a16="http://schemas.microsoft.com/office/drawing/2014/main" id="{18B00A0F-A3FD-2767-F1E6-F374BA01F95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87222" y="6288591"/>
            <a:ext cx="2308361" cy="304799"/>
          </a:xfrm>
          <a:prstGeom prst="rect">
            <a:avLst/>
          </a:prstGeom>
        </p:spPr>
      </p:pic>
    </p:spTree>
    <p:extLst>
      <p:ext uri="{BB962C8B-B14F-4D97-AF65-F5344CB8AC3E}">
        <p14:creationId xmlns:p14="http://schemas.microsoft.com/office/powerpoint/2010/main" val="6016407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10" name="Content Placeholder 2"/>
          <p:cNvSpPr>
            <a:spLocks noGrp="1"/>
          </p:cNvSpPr>
          <p:nvPr>
            <p:ph sz="half" idx="1"/>
          </p:nvPr>
        </p:nvSpPr>
        <p:spPr>
          <a:xfrm>
            <a:off x="487680" y="3602736"/>
            <a:ext cx="2865120" cy="1883664"/>
          </a:xfrm>
        </p:spPr>
        <p:txBody>
          <a:bodyPr>
            <a:normAutofit/>
          </a:bodyPr>
          <a:lstStyle>
            <a:lvl1pPr marL="0" indent="0">
              <a:spcBef>
                <a:spcPts val="400"/>
              </a:spcBef>
              <a:buNone/>
              <a:defRPr sz="1600" b="1"/>
            </a:lvl1pPr>
            <a:lvl2pPr marL="0" indent="0">
              <a:spcBef>
                <a:spcPts val="400"/>
              </a:spcBef>
              <a:buNone/>
              <a:tabLst>
                <a:tab pos="533387" algn="l"/>
              </a:tabLst>
              <a:defRPr sz="1600"/>
            </a:lvl2pPr>
            <a:lvl3pPr marL="306910" indent="-306910">
              <a:spcBef>
                <a:spcPts val="400"/>
              </a:spcBef>
              <a:buFont typeface="Arial"/>
              <a:buChar char="•"/>
              <a:defRPr sz="1600"/>
            </a:lvl3pPr>
            <a:lvl4pPr marL="613818" indent="-306910">
              <a:spcBef>
                <a:spcPts val="400"/>
              </a:spcBef>
              <a:defRPr sz="1600"/>
            </a:lvl4pPr>
            <a:lvl5pPr marL="910144" indent="-296326">
              <a:spcBef>
                <a:spcPts val="400"/>
              </a:spcBef>
              <a:defRPr sz="16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2" hasCustomPrompt="1"/>
          </p:nvPr>
        </p:nvSpPr>
        <p:spPr>
          <a:xfrm>
            <a:off x="3730752" y="1374776"/>
            <a:ext cx="7961376" cy="4215384"/>
          </a:xfrm>
        </p:spPr>
        <p:txBody>
          <a:bodyPr>
            <a:normAutofit/>
          </a:bodyPr>
          <a:lstStyle>
            <a:lvl1pPr marL="0" indent="0">
              <a:spcBef>
                <a:spcPts val="400"/>
              </a:spcBef>
              <a:buNone/>
              <a:defRPr sz="2400" b="1"/>
            </a:lvl1pPr>
            <a:lvl2pPr marL="0" indent="0">
              <a:spcBef>
                <a:spcPts val="400"/>
              </a:spcBef>
              <a:buNone/>
              <a:defRPr sz="2133"/>
            </a:lvl2pPr>
            <a:lvl3pPr marL="306910" indent="-306910">
              <a:spcBef>
                <a:spcPts val="400"/>
              </a:spcBef>
              <a:buFont typeface="Arial"/>
              <a:buChar char="•"/>
              <a:defRPr sz="2133"/>
            </a:lvl3pPr>
            <a:lvl4pPr marL="613818" indent="-306910">
              <a:spcBef>
                <a:spcPts val="400"/>
              </a:spcBef>
              <a:defRPr sz="2133"/>
            </a:lvl4pPr>
            <a:lvl5pPr marL="910144" indent="-296326">
              <a:spcBef>
                <a:spcPts val="400"/>
              </a:spcBef>
              <a:defRPr sz="2133"/>
            </a:lvl5pPr>
            <a:lvl6pPr>
              <a:defRPr sz="2400"/>
            </a:lvl6pPr>
            <a:lvl7pPr>
              <a:defRPr sz="2400"/>
            </a:lvl7pPr>
            <a:lvl8pPr>
              <a:defRPr sz="2400"/>
            </a:lvl8pPr>
            <a:lvl9pPr>
              <a:defRPr sz="24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8"/>
          <p:cNvSpPr>
            <a:spLocks noGrp="1"/>
          </p:cNvSpPr>
          <p:nvPr>
            <p:ph type="pic" sz="quarter" idx="13"/>
          </p:nvPr>
        </p:nvSpPr>
        <p:spPr>
          <a:xfrm>
            <a:off x="487680" y="1371600"/>
            <a:ext cx="2194560" cy="2194560"/>
          </a:xfrm>
          <a:solidFill>
            <a:schemeClr val="bg1">
              <a:lumMod val="85000"/>
            </a:schemeClr>
          </a:solidFill>
        </p:spPr>
        <p:txBody>
          <a:bodyPr>
            <a:normAutofit/>
          </a:bodyPr>
          <a:lstStyle>
            <a:lvl1pPr marL="0" indent="0" algn="ctr">
              <a:buNone/>
              <a:defRPr sz="1867"/>
            </a:lvl1pPr>
          </a:lstStyle>
          <a:p>
            <a:r>
              <a:rPr lang="en-US"/>
              <a:t>Click icon to add picture</a:t>
            </a:r>
            <a:endParaRPr lang="en-US" dirty="0"/>
          </a:p>
        </p:txBody>
      </p:sp>
      <p:sp>
        <p:nvSpPr>
          <p:cNvPr id="15" name="Rectangle 14"/>
          <p:cNvSpPr/>
          <p:nvPr/>
        </p:nvSpPr>
        <p:spPr bwMode="auto">
          <a:xfrm flipV="1">
            <a:off x="0" y="6038832"/>
            <a:ext cx="12192000" cy="822352"/>
          </a:xfrm>
          <a:prstGeom prst="rect">
            <a:avLst/>
          </a:prstGeom>
          <a:solidFill>
            <a:schemeClr val="tx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7" name="Oval 16"/>
          <p:cNvSpPr/>
          <p:nvPr/>
        </p:nvSpPr>
        <p:spPr bwMode="gray">
          <a:xfrm>
            <a:off x="11511211" y="6309733"/>
            <a:ext cx="354439" cy="3544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Slide Number Placeholder 3"/>
          <p:cNvSpPr>
            <a:spLocks noGrp="1"/>
          </p:cNvSpPr>
          <p:nvPr>
            <p:ph type="sldNum" sz="quarter" idx="14"/>
          </p:nvPr>
        </p:nvSpPr>
        <p:spPr>
          <a:xfrm>
            <a:off x="11511211" y="6309360"/>
            <a:ext cx="354440" cy="365760"/>
          </a:xfrm>
        </p:spPr>
        <p:txBody>
          <a:bodyPr/>
          <a:lstStyle>
            <a:lvl1pPr>
              <a:defRPr>
                <a:solidFill>
                  <a:schemeClr val="tx1"/>
                </a:solidFill>
              </a:defRPr>
            </a:lvl1pPr>
          </a:lstStyle>
          <a:p>
            <a:fld id="{1F31FFE8-C112-4362-B2CD-DD2A8911DE58}" type="slidenum">
              <a:rPr lang="en-US" smtClean="0"/>
              <a:t>‹#›</a:t>
            </a:fld>
            <a:endParaRPr lang="en-US"/>
          </a:p>
        </p:txBody>
      </p:sp>
      <p:sp>
        <p:nvSpPr>
          <p:cNvPr id="13" name="Date Placeholder 2"/>
          <p:cNvSpPr>
            <a:spLocks noGrp="1"/>
          </p:cNvSpPr>
          <p:nvPr>
            <p:ph type="dt" sz="half" idx="10"/>
          </p:nvPr>
        </p:nvSpPr>
        <p:spPr>
          <a:xfrm>
            <a:off x="6200205" y="6339840"/>
            <a:ext cx="2133600" cy="243840"/>
          </a:xfrm>
        </p:spPr>
        <p:txBody>
          <a:bodyPr/>
          <a:lstStyle>
            <a:lvl1pPr>
              <a:defRPr>
                <a:solidFill>
                  <a:srgbClr val="FFFFFF"/>
                </a:solidFill>
              </a:defRPr>
            </a:lvl1pPr>
          </a:lstStyle>
          <a:p>
            <a:fld id="{588FFC5A-FEDA-4D6D-83DE-18FF1A108066}" type="datetimeFigureOut">
              <a:rPr lang="en-US" smtClean="0"/>
              <a:t>9/22/2023</a:t>
            </a:fld>
            <a:endParaRPr lang="en-US"/>
          </a:p>
        </p:txBody>
      </p:sp>
      <p:sp>
        <p:nvSpPr>
          <p:cNvPr id="14" name="Footer Placeholder 3"/>
          <p:cNvSpPr>
            <a:spLocks noGrp="1"/>
          </p:cNvSpPr>
          <p:nvPr>
            <p:ph type="ftr" sz="quarter" idx="15"/>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bg1"/>
                </a:solidFill>
                <a:latin typeface="Arial" charset="0"/>
                <a:ea typeface="+mn-ea"/>
                <a:cs typeface="Arial" charset="0"/>
              </a:defRPr>
            </a:lvl1pPr>
          </a:lstStyle>
          <a:p>
            <a:endParaRPr lang="en-US"/>
          </a:p>
        </p:txBody>
      </p:sp>
      <p:pic>
        <p:nvPicPr>
          <p:cNvPr id="3" name="Picture 2">
            <a:extLst>
              <a:ext uri="{FF2B5EF4-FFF2-40B4-BE49-F238E27FC236}">
                <a16:creationId xmlns:a16="http://schemas.microsoft.com/office/drawing/2014/main" id="{451EF68F-B0C4-4268-7355-62407989C6D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87222" y="6288591"/>
            <a:ext cx="2308361" cy="304799"/>
          </a:xfrm>
          <a:prstGeom prst="rect">
            <a:avLst/>
          </a:prstGeom>
        </p:spPr>
      </p:pic>
    </p:spTree>
    <p:extLst>
      <p:ext uri="{BB962C8B-B14F-4D97-AF65-F5344CB8AC3E}">
        <p14:creationId xmlns:p14="http://schemas.microsoft.com/office/powerpoint/2010/main" val="3564025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4AAEA-2281-5A94-A0BB-F452FCF54D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284FBA-D493-1EF5-D5AA-1AC0C66562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27B3E4-10F5-954A-DBC0-554C34DC3D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A05648-12B5-5B98-A927-99433A86BD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A0EB75-FD95-0D27-862B-BE96525F85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2BD80-D214-3A6B-5AD6-02EF564BF392}"/>
              </a:ext>
            </a:extLst>
          </p:cNvPr>
          <p:cNvSpPr>
            <a:spLocks noGrp="1"/>
          </p:cNvSpPr>
          <p:nvPr>
            <p:ph type="dt" sz="half" idx="10"/>
          </p:nvPr>
        </p:nvSpPr>
        <p:spPr/>
        <p:txBody>
          <a:bodyPr/>
          <a:lstStyle/>
          <a:p>
            <a:fld id="{4E8AB5FC-B7E8-44E7-9174-E36532DCA378}" type="datetimeFigureOut">
              <a:rPr lang="en-US" smtClean="0"/>
              <a:t>9/22/2023</a:t>
            </a:fld>
            <a:endParaRPr lang="en-US"/>
          </a:p>
        </p:txBody>
      </p:sp>
      <p:sp>
        <p:nvSpPr>
          <p:cNvPr id="8" name="Footer Placeholder 7">
            <a:extLst>
              <a:ext uri="{FF2B5EF4-FFF2-40B4-BE49-F238E27FC236}">
                <a16:creationId xmlns:a16="http://schemas.microsoft.com/office/drawing/2014/main" id="{364B556F-5A43-79D3-8585-D13380454C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04BBC1-BBFF-9A62-47ED-439442210647}"/>
              </a:ext>
            </a:extLst>
          </p:cNvPr>
          <p:cNvSpPr>
            <a:spLocks noGrp="1"/>
          </p:cNvSpPr>
          <p:nvPr>
            <p:ph type="sldNum" sz="quarter" idx="12"/>
          </p:nvPr>
        </p:nvSpPr>
        <p:spPr/>
        <p:txBody>
          <a:bodyPr/>
          <a:lstStyle/>
          <a:p>
            <a:fld id="{F1B07208-5578-4615-88D0-51C566C7463C}" type="slidenum">
              <a:rPr lang="en-US" smtClean="0"/>
              <a:t>‹#›</a:t>
            </a:fld>
            <a:endParaRPr lang="en-US"/>
          </a:p>
        </p:txBody>
      </p:sp>
    </p:spTree>
    <p:extLst>
      <p:ext uri="{BB962C8B-B14F-4D97-AF65-F5344CB8AC3E}">
        <p14:creationId xmlns:p14="http://schemas.microsoft.com/office/powerpoint/2010/main" val="37490652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_No Body Copy">
    <p:spTree>
      <p:nvGrpSpPr>
        <p:cNvPr id="1" name=""/>
        <p:cNvGrpSpPr/>
        <p:nvPr/>
      </p:nvGrpSpPr>
      <p:grpSpPr>
        <a:xfrm>
          <a:off x="0" y="0"/>
          <a:ext cx="0" cy="0"/>
          <a:chOff x="0" y="0"/>
          <a:chExt cx="0" cy="0"/>
        </a:xfrm>
      </p:grpSpPr>
      <p:sp>
        <p:nvSpPr>
          <p:cNvPr id="13" name="Text Placeholder 5"/>
          <p:cNvSpPr>
            <a:spLocks noGrp="1"/>
          </p:cNvSpPr>
          <p:nvPr>
            <p:ph type="body" sz="quarter" idx="13"/>
          </p:nvPr>
        </p:nvSpPr>
        <p:spPr>
          <a:xfrm>
            <a:off x="609600" y="3277617"/>
            <a:ext cx="3133344" cy="1828800"/>
          </a:xfrm>
        </p:spPr>
        <p:txBody>
          <a:bodyPr/>
          <a:lstStyle>
            <a:lvl1pPr marL="0" indent="0">
              <a:buNone/>
              <a:defRPr sz="1867"/>
            </a:lvl1pPr>
            <a:lvl2pPr>
              <a:defRPr sz="1867"/>
            </a:lvl2pPr>
            <a:lvl3pPr>
              <a:defRPr sz="1867"/>
            </a:lvl3pPr>
            <a:lvl4pPr>
              <a:defRPr sz="1867"/>
            </a:lvl4pPr>
            <a:lvl5pPr>
              <a:defRPr sz="1867"/>
            </a:lvl5pPr>
          </a:lstStyle>
          <a:p>
            <a:pPr lvl="0"/>
            <a:r>
              <a:rPr lang="en-US"/>
              <a:t>Click to edit Master text styles</a:t>
            </a:r>
          </a:p>
          <a:p>
            <a:pPr lvl="1"/>
            <a:r>
              <a:rPr lang="en-US"/>
              <a:t>Second level</a:t>
            </a:r>
          </a:p>
        </p:txBody>
      </p:sp>
      <p:sp>
        <p:nvSpPr>
          <p:cNvPr id="14" name="Slide Number Placeholder 5"/>
          <p:cNvSpPr txBox="1">
            <a:spLocks/>
          </p:cNvSpPr>
          <p:nvPr/>
        </p:nvSpPr>
        <p:spPr bwMode="gray">
          <a:xfrm>
            <a:off x="11214102" y="6309360"/>
            <a:ext cx="484716" cy="365760"/>
          </a:xfrm>
          <a:prstGeom prst="rect">
            <a:avLst/>
          </a:prstGeom>
        </p:spPr>
        <p:txBody>
          <a:bodyPr vert="horz" lIns="0" tIns="0" rIns="0" bIns="24384" rtlCol="0" anchor="ctr">
            <a:norm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chemeClr val="bg1"/>
              </a:solidFill>
              <a:effectLst/>
              <a:uLnTx/>
              <a:uFillTx/>
              <a:latin typeface="Arial" charset="0"/>
              <a:ea typeface="+mn-ea"/>
              <a:cs typeface="Arial" charset="0"/>
            </a:endParaRPr>
          </a:p>
        </p:txBody>
      </p:sp>
      <p:sp>
        <p:nvSpPr>
          <p:cNvPr id="15" name="Rectangle 14"/>
          <p:cNvSpPr/>
          <p:nvPr/>
        </p:nvSpPr>
        <p:spPr bwMode="auto">
          <a:xfrm flipV="1">
            <a:off x="0" y="6038832"/>
            <a:ext cx="12192000" cy="822352"/>
          </a:xfrm>
          <a:prstGeom prst="rect">
            <a:avLst/>
          </a:prstGeom>
          <a:solidFill>
            <a:schemeClr val="tx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7" name="Oval 16"/>
          <p:cNvSpPr/>
          <p:nvPr/>
        </p:nvSpPr>
        <p:spPr bwMode="gray">
          <a:xfrm>
            <a:off x="11511211" y="6309733"/>
            <a:ext cx="354439" cy="3544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Slide Number Placeholder 3"/>
          <p:cNvSpPr>
            <a:spLocks noGrp="1"/>
          </p:cNvSpPr>
          <p:nvPr>
            <p:ph type="sldNum" sz="quarter" idx="12"/>
          </p:nvPr>
        </p:nvSpPr>
        <p:spPr>
          <a:xfrm>
            <a:off x="11511211" y="6309360"/>
            <a:ext cx="354440" cy="365760"/>
          </a:xfrm>
        </p:spPr>
        <p:txBody>
          <a:bodyPr/>
          <a:lstStyle>
            <a:lvl1pPr>
              <a:defRPr>
                <a:solidFill>
                  <a:schemeClr val="tx1"/>
                </a:solidFill>
              </a:defRPr>
            </a:lvl1pPr>
          </a:lstStyle>
          <a:p>
            <a:fld id="{1F31FFE8-C112-4362-B2CD-DD2A8911DE58}" type="slidenum">
              <a:rPr lang="en-US" smtClean="0"/>
              <a:t>‹#›</a:t>
            </a:fld>
            <a:endParaRPr lang="en-US"/>
          </a:p>
        </p:txBody>
      </p:sp>
      <p:sp>
        <p:nvSpPr>
          <p:cNvPr id="21" name="Text Placeholder 5"/>
          <p:cNvSpPr>
            <a:spLocks noGrp="1"/>
          </p:cNvSpPr>
          <p:nvPr>
            <p:ph type="body" sz="quarter" idx="14" hasCustomPrompt="1"/>
          </p:nvPr>
        </p:nvSpPr>
        <p:spPr>
          <a:xfrm>
            <a:off x="609600" y="2024231"/>
            <a:ext cx="3133344" cy="1161015"/>
          </a:xfrm>
        </p:spPr>
        <p:txBody>
          <a:bodyPr/>
          <a:lstStyle>
            <a:lvl1pPr marL="0" indent="0">
              <a:buNone/>
              <a:defRPr sz="3200" b="1"/>
            </a:lvl1pPr>
            <a:lvl2pPr>
              <a:defRPr sz="1867"/>
            </a:lvl2pPr>
            <a:lvl3pPr>
              <a:defRPr sz="1867"/>
            </a:lvl3pPr>
            <a:lvl4pPr>
              <a:defRPr sz="1867"/>
            </a:lvl4pPr>
            <a:lvl5pPr>
              <a:defRPr sz="1867"/>
            </a:lvl5pPr>
          </a:lstStyle>
          <a:p>
            <a:pPr lvl="0"/>
            <a:r>
              <a:rPr lang="en-US" dirty="0"/>
              <a:t>Click to Edit Master text</a:t>
            </a:r>
          </a:p>
        </p:txBody>
      </p:sp>
      <p:sp>
        <p:nvSpPr>
          <p:cNvPr id="10" name="Date Placeholder 2"/>
          <p:cNvSpPr>
            <a:spLocks noGrp="1"/>
          </p:cNvSpPr>
          <p:nvPr>
            <p:ph type="dt" sz="half" idx="10"/>
          </p:nvPr>
        </p:nvSpPr>
        <p:spPr>
          <a:xfrm>
            <a:off x="6200205" y="6339840"/>
            <a:ext cx="2133600" cy="243840"/>
          </a:xfrm>
        </p:spPr>
        <p:txBody>
          <a:bodyPr/>
          <a:lstStyle>
            <a:lvl1pPr>
              <a:defRPr>
                <a:solidFill>
                  <a:srgbClr val="FFFFFF"/>
                </a:solidFill>
              </a:defRPr>
            </a:lvl1pPr>
          </a:lstStyle>
          <a:p>
            <a:fld id="{588FFC5A-FEDA-4D6D-83DE-18FF1A108066}" type="datetimeFigureOut">
              <a:rPr lang="en-US" smtClean="0"/>
              <a:t>9/22/2023</a:t>
            </a:fld>
            <a:endParaRPr lang="en-US"/>
          </a:p>
        </p:txBody>
      </p:sp>
      <p:sp>
        <p:nvSpPr>
          <p:cNvPr id="11" name="Footer Placeholder 3"/>
          <p:cNvSpPr>
            <a:spLocks noGrp="1"/>
          </p:cNvSpPr>
          <p:nvPr>
            <p:ph type="ftr" sz="quarter" idx="15"/>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bg1"/>
                </a:solidFill>
                <a:latin typeface="Arial" charset="0"/>
                <a:ea typeface="+mn-ea"/>
                <a:cs typeface="Arial" charset="0"/>
              </a:defRPr>
            </a:lvl1pPr>
          </a:lstStyle>
          <a:p>
            <a:endParaRPr lang="en-US"/>
          </a:p>
        </p:txBody>
      </p:sp>
      <p:pic>
        <p:nvPicPr>
          <p:cNvPr id="2" name="Picture 1">
            <a:extLst>
              <a:ext uri="{FF2B5EF4-FFF2-40B4-BE49-F238E27FC236}">
                <a16:creationId xmlns:a16="http://schemas.microsoft.com/office/drawing/2014/main" id="{1DAF4799-06A8-8C1D-EF71-2AE170DC25A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87438" y="6288591"/>
            <a:ext cx="2308361" cy="304799"/>
          </a:xfrm>
          <a:prstGeom prst="rect">
            <a:avLst/>
          </a:prstGeom>
        </p:spPr>
      </p:pic>
    </p:spTree>
    <p:extLst>
      <p:ext uri="{BB962C8B-B14F-4D97-AF65-F5344CB8AC3E}">
        <p14:creationId xmlns:p14="http://schemas.microsoft.com/office/powerpoint/2010/main" val="29708801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1_Map - 31 offices">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47980415-0AB8-4D88-9C1C-F694B0A314CF}"/>
              </a:ext>
            </a:extLst>
          </p:cNvPr>
          <p:cNvSpPr txBox="1"/>
          <p:nvPr/>
        </p:nvSpPr>
        <p:spPr>
          <a:xfrm>
            <a:off x="500121" y="556482"/>
            <a:ext cx="2178883" cy="266676"/>
          </a:xfrm>
          <a:prstGeom prst="rect">
            <a:avLst/>
          </a:prstGeom>
          <a:noFill/>
        </p:spPr>
        <p:txBody>
          <a:bodyPr wrap="square" lIns="0" tIns="0" rIns="0" bIns="0" numCol="1" rtlCol="0">
            <a:spAutoFit/>
          </a:bodyPr>
          <a:lstStyle/>
          <a:p>
            <a:pPr fontAlgn="auto">
              <a:spcBef>
                <a:spcPts val="0"/>
              </a:spcBef>
              <a:spcAft>
                <a:spcPts val="400"/>
              </a:spcAft>
              <a:defRPr/>
            </a:pPr>
            <a:r>
              <a:rPr lang="en-US" sz="1733" b="1" dirty="0">
                <a:solidFill>
                  <a:schemeClr val="accent1"/>
                </a:solidFill>
                <a:latin typeface="+mn-lt"/>
              </a:rPr>
              <a:t>Our Global Reach</a:t>
            </a:r>
            <a:endParaRPr lang="en-US" sz="1733" dirty="0">
              <a:solidFill>
                <a:schemeClr val="accent1"/>
              </a:solidFill>
              <a:latin typeface="+mn-lt"/>
            </a:endParaRPr>
          </a:p>
        </p:txBody>
      </p:sp>
      <p:sp>
        <p:nvSpPr>
          <p:cNvPr id="24" name="TextBox 23">
            <a:extLst>
              <a:ext uri="{FF2B5EF4-FFF2-40B4-BE49-F238E27FC236}">
                <a16:creationId xmlns:a16="http://schemas.microsoft.com/office/drawing/2014/main" id="{A0E282E6-A2A2-43B4-B0B2-6FCED9E242E7}"/>
              </a:ext>
            </a:extLst>
          </p:cNvPr>
          <p:cNvSpPr txBox="1"/>
          <p:nvPr/>
        </p:nvSpPr>
        <p:spPr>
          <a:xfrm>
            <a:off x="500121" y="1779763"/>
            <a:ext cx="2178883" cy="266676"/>
          </a:xfrm>
          <a:prstGeom prst="rect">
            <a:avLst/>
          </a:prstGeom>
          <a:noFill/>
        </p:spPr>
        <p:txBody>
          <a:bodyPr wrap="square" lIns="0" tIns="0" rIns="0" bIns="0" numCol="1" rtlCol="0">
            <a:spAutoFit/>
          </a:bodyPr>
          <a:lstStyle/>
          <a:p>
            <a:pPr marL="0" marR="0" indent="0" algn="l" defTabSz="1219170" rtl="0" eaLnBrk="1" fontAlgn="auto" latinLnBrk="0" hangingPunct="1">
              <a:lnSpc>
                <a:spcPct val="100000"/>
              </a:lnSpc>
              <a:spcBef>
                <a:spcPts val="0"/>
              </a:spcBef>
              <a:spcAft>
                <a:spcPts val="400"/>
              </a:spcAft>
              <a:buClrTx/>
              <a:buSzTx/>
              <a:buFontTx/>
              <a:buNone/>
              <a:tabLst/>
              <a:defRPr/>
            </a:pPr>
            <a:r>
              <a:rPr lang="en-US" sz="1733" b="1" i="0" kern="1200" cap="none" dirty="0">
                <a:solidFill>
                  <a:schemeClr val="accent1"/>
                </a:solidFill>
                <a:latin typeface="+mn-lt"/>
                <a:ea typeface="+mn-ea"/>
                <a:cs typeface="Arial" charset="0"/>
              </a:rPr>
              <a:t>Our Locations</a:t>
            </a:r>
            <a:endParaRPr lang="en-US" sz="1733" b="0" i="0" cap="none" dirty="0">
              <a:solidFill>
                <a:schemeClr val="accent1"/>
              </a:solidFill>
              <a:latin typeface="+mn-lt"/>
            </a:endParaRPr>
          </a:p>
        </p:txBody>
      </p:sp>
      <p:sp>
        <p:nvSpPr>
          <p:cNvPr id="53" name="TextBox 52">
            <a:extLst>
              <a:ext uri="{FF2B5EF4-FFF2-40B4-BE49-F238E27FC236}">
                <a16:creationId xmlns:a16="http://schemas.microsoft.com/office/drawing/2014/main" id="{F2AC6870-FFBB-4CCD-9E68-B1393F090DFE}"/>
              </a:ext>
            </a:extLst>
          </p:cNvPr>
          <p:cNvSpPr txBox="1"/>
          <p:nvPr/>
        </p:nvSpPr>
        <p:spPr>
          <a:xfrm>
            <a:off x="500121" y="878878"/>
            <a:ext cx="3482587" cy="761747"/>
          </a:xfrm>
          <a:prstGeom prst="rect">
            <a:avLst/>
          </a:prstGeom>
          <a:noFill/>
        </p:spPr>
        <p:txBody>
          <a:bodyPr wrap="square" lIns="0" tIns="0" rIns="0" bIns="0" numCol="2" rtlCol="0">
            <a:spAutoFit/>
          </a:bodyPr>
          <a:lstStyle/>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n-lt"/>
                <a:ea typeface="+mn-ea"/>
                <a:cs typeface="Arial" charset="0"/>
              </a:rPr>
              <a:t>Africa </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n-lt"/>
                <a:ea typeface="+mn-ea"/>
                <a:cs typeface="Arial" charset="0"/>
              </a:rPr>
              <a:t>Asia Pacific</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n-lt"/>
                <a:ea typeface="+mn-ea"/>
                <a:cs typeface="Arial" charset="0"/>
              </a:rPr>
              <a:t>Europe</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n-lt"/>
                <a:ea typeface="+mn-ea"/>
                <a:cs typeface="Arial" charset="0"/>
              </a:rPr>
              <a:t>Latin</a:t>
            </a:r>
            <a:r>
              <a:rPr lang="en-US" sz="1400" b="0" i="0" kern="1200" cap="none" baseline="0" dirty="0">
                <a:solidFill>
                  <a:schemeClr val="tx1"/>
                </a:solidFill>
                <a:latin typeface="+mn-lt"/>
                <a:ea typeface="+mn-ea"/>
                <a:cs typeface="Arial" charset="0"/>
              </a:rPr>
              <a:t> America</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baseline="0" dirty="0">
                <a:solidFill>
                  <a:schemeClr val="tx1"/>
                </a:solidFill>
                <a:latin typeface="+mn-lt"/>
                <a:ea typeface="+mn-ea"/>
                <a:cs typeface="Arial" charset="0"/>
              </a:rPr>
              <a:t>Middle East</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baseline="0" dirty="0">
                <a:solidFill>
                  <a:schemeClr val="tx1"/>
                </a:solidFill>
                <a:latin typeface="+mn-lt"/>
                <a:ea typeface="+mn-ea"/>
                <a:cs typeface="Arial" charset="0"/>
              </a:rPr>
              <a:t>North America</a:t>
            </a:r>
            <a:endParaRPr lang="en-US" sz="1400" b="1" i="0" kern="1200" cap="none" dirty="0">
              <a:solidFill>
                <a:schemeClr val="tx1"/>
              </a:solidFill>
              <a:latin typeface="+mn-lt"/>
              <a:ea typeface="+mn-ea"/>
              <a:cs typeface="Arial" charset="0"/>
            </a:endParaRPr>
          </a:p>
        </p:txBody>
      </p:sp>
      <p:pic>
        <p:nvPicPr>
          <p:cNvPr id="3" name="Picture 2">
            <a:extLst>
              <a:ext uri="{FF2B5EF4-FFF2-40B4-BE49-F238E27FC236}">
                <a16:creationId xmlns:a16="http://schemas.microsoft.com/office/drawing/2014/main" id="{24E61BAB-BD66-113B-F782-DA332D8B938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82601" y="6288591"/>
            <a:ext cx="2317607" cy="304800"/>
          </a:xfrm>
          <a:prstGeom prst="rect">
            <a:avLst/>
          </a:prstGeom>
        </p:spPr>
      </p:pic>
      <p:sp>
        <p:nvSpPr>
          <p:cNvPr id="2" name="Rectangle 1">
            <a:extLst>
              <a:ext uri="{FF2B5EF4-FFF2-40B4-BE49-F238E27FC236}">
                <a16:creationId xmlns:a16="http://schemas.microsoft.com/office/drawing/2014/main" id="{5CE43B29-72B4-55B8-C315-804493813AA7}"/>
              </a:ext>
            </a:extLst>
          </p:cNvPr>
          <p:cNvSpPr/>
          <p:nvPr/>
        </p:nvSpPr>
        <p:spPr>
          <a:xfrm>
            <a:off x="3195819" y="6245241"/>
            <a:ext cx="8389921" cy="379463"/>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a:spcBef>
                <a:spcPts val="0"/>
              </a:spcBef>
              <a:spcAft>
                <a:spcPts val="0"/>
              </a:spcAft>
            </a:pPr>
            <a:r>
              <a:rPr lang="en-US" sz="933" dirty="0">
                <a:solidFill>
                  <a:schemeClr val="tx1">
                    <a:lumMod val="65000"/>
                    <a:lumOff val="35000"/>
                  </a:schemeClr>
                </a:solidFill>
                <a:effectLst/>
                <a:latin typeface="+mn-lt"/>
                <a:ea typeface="Calibri" panose="020F0502020204030204" pitchFamily="34" charset="0"/>
              </a:rPr>
              <a:t>Our Beijing, Shanghai, and Shenzhen offices operate as representative offices of Morgan, Lewis &amp; Bockius LLP. </a:t>
            </a:r>
          </a:p>
          <a:p>
            <a:pPr marL="0" marR="0">
              <a:spcBef>
                <a:spcPts val="0"/>
              </a:spcBef>
              <a:spcAft>
                <a:spcPts val="0"/>
              </a:spcAft>
            </a:pPr>
            <a:r>
              <a:rPr lang="en-US" sz="933" dirty="0">
                <a:solidFill>
                  <a:schemeClr val="tx1">
                    <a:lumMod val="65000"/>
                    <a:lumOff val="35000"/>
                  </a:schemeClr>
                </a:solidFill>
                <a:effectLst/>
                <a:latin typeface="+mn-lt"/>
                <a:ea typeface="Calibri" panose="020F0502020204030204" pitchFamily="34" charset="0"/>
              </a:rPr>
              <a:t>In Hong Kong, Morgan, Lewis &amp; Bockius is a separate Hong Kong general partnership registered with The Law Society of Hong Kong. </a:t>
            </a:r>
          </a:p>
        </p:txBody>
      </p:sp>
      <p:sp>
        <p:nvSpPr>
          <p:cNvPr id="4" name="TextBox 3">
            <a:extLst>
              <a:ext uri="{FF2B5EF4-FFF2-40B4-BE49-F238E27FC236}">
                <a16:creationId xmlns:a16="http://schemas.microsoft.com/office/drawing/2014/main" id="{F4942597-EFF4-8252-2C22-A560AA898A7C}"/>
              </a:ext>
            </a:extLst>
          </p:cNvPr>
          <p:cNvSpPr txBox="1"/>
          <p:nvPr/>
        </p:nvSpPr>
        <p:spPr>
          <a:xfrm>
            <a:off x="500121" y="2115802"/>
            <a:ext cx="3436768" cy="5139868"/>
          </a:xfrm>
          <a:prstGeom prst="rect">
            <a:avLst/>
          </a:prstGeom>
          <a:noFill/>
        </p:spPr>
        <p:txBody>
          <a:bodyPr wrap="square" lIns="0" tIns="0" rIns="0" bIns="0" numCol="2" rtlCol="0">
            <a:spAutoFit/>
          </a:bodyPr>
          <a:lstStyle/>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Abu Dhabi</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Almaty</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dirty="0">
                <a:latin typeface="+mj-lt"/>
              </a:rPr>
              <a:t>Astana</a:t>
            </a:r>
            <a:endParaRPr lang="en-US" sz="1400" b="0" i="0" kern="1200" cap="none" dirty="0">
              <a:solidFill>
                <a:schemeClr val="tx1"/>
              </a:solidFill>
              <a:latin typeface="+mj-lt"/>
              <a:ea typeface="+mn-ea"/>
              <a:cs typeface="Arial" charset="0"/>
            </a:endParaRP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Beijing</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Boston</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Brussels</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Century City</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Chicago</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Dallas</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Dubai</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Frankfurt </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Hartford</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Hong Kong</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Houston</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London</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Los Angeles</a:t>
            </a:r>
            <a:br>
              <a:rPr lang="en-US" sz="1400" b="0" i="0" kern="1200" cap="none" dirty="0">
                <a:solidFill>
                  <a:schemeClr val="tx1"/>
                </a:solidFill>
                <a:latin typeface="+mj-lt"/>
                <a:ea typeface="+mn-ea"/>
                <a:cs typeface="Arial" charset="0"/>
              </a:rPr>
            </a:br>
            <a:r>
              <a:rPr lang="en-US" sz="1400" b="0" i="0" kern="1200" cap="none" dirty="0">
                <a:solidFill>
                  <a:schemeClr val="tx1"/>
                </a:solidFill>
                <a:latin typeface="+mj-lt"/>
                <a:ea typeface="+mn-ea"/>
                <a:cs typeface="Arial" charset="0"/>
              </a:rPr>
              <a:t>Miami</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Munich</a:t>
            </a:r>
            <a:br>
              <a:rPr lang="en-US" sz="1400" b="0" i="0" kern="1200" cap="none" dirty="0">
                <a:solidFill>
                  <a:schemeClr val="tx1"/>
                </a:solidFill>
                <a:latin typeface="+mj-lt"/>
                <a:ea typeface="+mn-ea"/>
                <a:cs typeface="Arial" charset="0"/>
              </a:rPr>
            </a:br>
            <a:r>
              <a:rPr lang="en-US" sz="1400" b="0" i="0" kern="1200" cap="none" dirty="0">
                <a:solidFill>
                  <a:schemeClr val="tx1"/>
                </a:solidFill>
                <a:latin typeface="+mj-lt"/>
                <a:ea typeface="+mn-ea"/>
                <a:cs typeface="Arial" charset="0"/>
              </a:rPr>
              <a:t>New York</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Orange County</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Paris </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Philadelphia</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Pittsburgh</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Princeton</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San Francisco</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dirty="0">
                <a:latin typeface="+mj-lt"/>
              </a:rPr>
              <a:t>Seattle</a:t>
            </a:r>
            <a:endParaRPr lang="en-US" sz="1400" b="0" i="0" kern="1200" cap="none" dirty="0">
              <a:solidFill>
                <a:schemeClr val="tx1"/>
              </a:solidFill>
              <a:latin typeface="+mj-lt"/>
              <a:ea typeface="+mn-ea"/>
              <a:cs typeface="Arial" charset="0"/>
            </a:endParaRP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Shanghai</a:t>
            </a:r>
            <a:br>
              <a:rPr lang="en-US" sz="1400" b="0" i="0" kern="1200" cap="none" dirty="0">
                <a:solidFill>
                  <a:schemeClr val="tx1"/>
                </a:solidFill>
                <a:latin typeface="+mj-lt"/>
                <a:ea typeface="+mn-ea"/>
                <a:cs typeface="Arial" charset="0"/>
              </a:rPr>
            </a:br>
            <a:r>
              <a:rPr lang="en-US" sz="1400" dirty="0">
                <a:solidFill>
                  <a:schemeClr val="tx1"/>
                </a:solidFill>
                <a:effectLst/>
                <a:latin typeface="+mj-lt"/>
                <a:ea typeface="Calibri" panose="020F0502020204030204" pitchFamily="34" charset="0"/>
              </a:rPr>
              <a:t>Shenzhen</a:t>
            </a:r>
            <a:endParaRPr lang="en-US" sz="1400" b="0" i="0" kern="1200" cap="none" dirty="0">
              <a:solidFill>
                <a:schemeClr val="tx1"/>
              </a:solidFill>
              <a:latin typeface="+mj-lt"/>
              <a:ea typeface="+mn-ea"/>
              <a:cs typeface="Arial" charset="0"/>
            </a:endParaRP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Silicon Valley</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Singapore</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Tokyo</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Washington, DC</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Wilmington</a:t>
            </a:r>
          </a:p>
        </p:txBody>
      </p:sp>
      <p:pic>
        <p:nvPicPr>
          <p:cNvPr id="5" name="Picture 4">
            <a:extLst>
              <a:ext uri="{FF2B5EF4-FFF2-40B4-BE49-F238E27FC236}">
                <a16:creationId xmlns:a16="http://schemas.microsoft.com/office/drawing/2014/main" id="{6B2DCDA3-6A3A-A022-0E04-A0284443180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558389" y="855542"/>
            <a:ext cx="8187440" cy="4753767"/>
          </a:xfrm>
          <a:prstGeom prst="rect">
            <a:avLst/>
          </a:prstGeom>
        </p:spPr>
      </p:pic>
    </p:spTree>
    <p:extLst>
      <p:ext uri="{BB962C8B-B14F-4D97-AF65-F5344CB8AC3E}">
        <p14:creationId xmlns:p14="http://schemas.microsoft.com/office/powerpoint/2010/main" val="11017503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lor Palette Referenc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57346" y="6309360"/>
            <a:ext cx="484716" cy="365760"/>
          </a:xfrm>
        </p:spPr>
        <p:txBody>
          <a:bodyPr/>
          <a:lstStyle>
            <a:lvl1pPr>
              <a:defRPr>
                <a:latin typeface="+mj-lt"/>
              </a:defRPr>
            </a:lvl1pPr>
          </a:lstStyle>
          <a:p>
            <a:fld id="{1F31FFE8-C112-4362-B2CD-DD2A8911DE58}" type="slidenum">
              <a:rPr lang="en-US" smtClean="0"/>
              <a:t>‹#›</a:t>
            </a:fld>
            <a:endParaRPr lang="en-US"/>
          </a:p>
        </p:txBody>
      </p:sp>
      <p:sp>
        <p:nvSpPr>
          <p:cNvPr id="5" name="Title 1"/>
          <p:cNvSpPr>
            <a:spLocks noGrp="1"/>
          </p:cNvSpPr>
          <p:nvPr>
            <p:ph type="title"/>
          </p:nvPr>
        </p:nvSpPr>
        <p:spPr>
          <a:xfrm>
            <a:off x="487680" y="303333"/>
            <a:ext cx="11211137" cy="1005840"/>
          </a:xfrm>
        </p:spPr>
        <p:txBody>
          <a:bodyPr/>
          <a:lstStyle>
            <a:lvl1pPr>
              <a:defRPr>
                <a:latin typeface="+mj-lt"/>
              </a:defRPr>
            </a:lvl1pPr>
          </a:lstStyle>
          <a:p>
            <a:r>
              <a:rPr lang="en-US"/>
              <a:t>Click to edit Master title style</a:t>
            </a:r>
            <a:endParaRPr lang="en-US" dirty="0"/>
          </a:p>
        </p:txBody>
      </p:sp>
      <p:sp>
        <p:nvSpPr>
          <p:cNvPr id="7" name="Slide Number Placeholder 3"/>
          <p:cNvSpPr txBox="1">
            <a:spLocks/>
          </p:cNvSpPr>
          <p:nvPr/>
        </p:nvSpPr>
        <p:spPr bwMode="gray">
          <a:xfrm>
            <a:off x="11214102" y="6309360"/>
            <a:ext cx="484716" cy="365760"/>
          </a:xfrm>
          <a:prstGeom prst="rect">
            <a:avLst/>
          </a:prstGeom>
        </p:spPr>
        <p:txBody>
          <a:bodyPr vert="horz" lIns="0" tIns="0" rIns="0" bIns="24384" rtlCol="0" anchor="ctr">
            <a:norm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chemeClr val="bg1"/>
              </a:solidFill>
              <a:effectLst/>
              <a:uLnTx/>
              <a:uFillTx/>
              <a:latin typeface="+mj-lt"/>
              <a:ea typeface="+mn-ea"/>
              <a:cs typeface="Arial" charset="0"/>
            </a:endParaRPr>
          </a:p>
        </p:txBody>
      </p:sp>
      <p:grpSp>
        <p:nvGrpSpPr>
          <p:cNvPr id="6" name="Group 5"/>
          <p:cNvGrpSpPr/>
          <p:nvPr/>
        </p:nvGrpSpPr>
        <p:grpSpPr>
          <a:xfrm>
            <a:off x="482600" y="1518459"/>
            <a:ext cx="11221721" cy="4318999"/>
            <a:chOff x="361949" y="1314853"/>
            <a:chExt cx="8416291" cy="3063240"/>
          </a:xfrm>
        </p:grpSpPr>
        <p:sp>
          <p:nvSpPr>
            <p:cNvPr id="22" name="Oval 21"/>
            <p:cNvSpPr>
              <a:spLocks noChangeAspect="1"/>
            </p:cNvSpPr>
            <p:nvPr userDrawn="1"/>
          </p:nvSpPr>
          <p:spPr bwMode="gray">
            <a:xfrm>
              <a:off x="361950" y="3097933"/>
              <a:ext cx="1371600" cy="12801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bg1"/>
                  </a:solidFill>
                  <a:latin typeface="+mj-lt"/>
                </a:rPr>
                <a:t>Purple</a:t>
              </a:r>
            </a:p>
            <a:p>
              <a:pPr algn="ctr"/>
              <a:r>
                <a:rPr lang="en-US" sz="1600" dirty="0">
                  <a:solidFill>
                    <a:schemeClr val="bg1"/>
                  </a:solidFill>
                  <a:latin typeface="+mj-lt"/>
                </a:rPr>
                <a:t>R 78</a:t>
              </a:r>
            </a:p>
            <a:p>
              <a:pPr algn="ctr"/>
              <a:r>
                <a:rPr lang="en-US" sz="1600" dirty="0">
                  <a:solidFill>
                    <a:schemeClr val="bg1"/>
                  </a:solidFill>
                  <a:latin typeface="+mj-lt"/>
                </a:rPr>
                <a:t>G 56</a:t>
              </a:r>
            </a:p>
            <a:p>
              <a:pPr algn="ctr"/>
              <a:r>
                <a:rPr lang="en-US" sz="1600" dirty="0">
                  <a:solidFill>
                    <a:schemeClr val="bg1"/>
                  </a:solidFill>
                  <a:latin typeface="+mj-lt"/>
                </a:rPr>
                <a:t>B 150</a:t>
              </a:r>
            </a:p>
          </p:txBody>
        </p:sp>
        <p:sp>
          <p:nvSpPr>
            <p:cNvPr id="23" name="Oval 22"/>
            <p:cNvSpPr>
              <a:spLocks noChangeAspect="1"/>
            </p:cNvSpPr>
            <p:nvPr userDrawn="1"/>
          </p:nvSpPr>
          <p:spPr bwMode="gray">
            <a:xfrm>
              <a:off x="361950" y="1554883"/>
              <a:ext cx="1371600" cy="128016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bg1"/>
                  </a:solidFill>
                  <a:latin typeface="+mj-lt"/>
                </a:rPr>
                <a:t>Black</a:t>
              </a:r>
            </a:p>
            <a:p>
              <a:pPr algn="ctr"/>
              <a:r>
                <a:rPr lang="en-US" sz="1600" dirty="0">
                  <a:solidFill>
                    <a:schemeClr val="bg1"/>
                  </a:solidFill>
                  <a:latin typeface="+mj-lt"/>
                </a:rPr>
                <a:t>R 0</a:t>
              </a:r>
            </a:p>
            <a:p>
              <a:pPr algn="ctr"/>
              <a:r>
                <a:rPr lang="en-US" sz="1600" dirty="0">
                  <a:solidFill>
                    <a:schemeClr val="bg1"/>
                  </a:solidFill>
                  <a:latin typeface="+mj-lt"/>
                </a:rPr>
                <a:t>G 0</a:t>
              </a:r>
            </a:p>
            <a:p>
              <a:pPr algn="ctr"/>
              <a:r>
                <a:rPr lang="en-US" sz="1600" dirty="0">
                  <a:solidFill>
                    <a:schemeClr val="bg1"/>
                  </a:solidFill>
                  <a:latin typeface="+mj-lt"/>
                </a:rPr>
                <a:t>B 0</a:t>
              </a:r>
            </a:p>
          </p:txBody>
        </p:sp>
        <p:sp>
          <p:nvSpPr>
            <p:cNvPr id="24" name="Oval 23"/>
            <p:cNvSpPr>
              <a:spLocks noChangeAspect="1"/>
            </p:cNvSpPr>
            <p:nvPr userDrawn="1"/>
          </p:nvSpPr>
          <p:spPr bwMode="gray">
            <a:xfrm>
              <a:off x="3884295" y="1554883"/>
              <a:ext cx="1371600" cy="1280160"/>
            </a:xfrm>
            <a:prstGeom prst="ellipse">
              <a:avLst/>
            </a:prstGeom>
            <a:solidFill>
              <a:srgbClr val="46464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bg1"/>
                  </a:solidFill>
                  <a:latin typeface="+mj-lt"/>
                </a:rPr>
                <a:t>Dark Gray</a:t>
              </a:r>
            </a:p>
            <a:p>
              <a:pPr algn="ctr"/>
              <a:r>
                <a:rPr lang="en-US" sz="1600" dirty="0">
                  <a:solidFill>
                    <a:schemeClr val="bg1"/>
                  </a:solidFill>
                  <a:latin typeface="+mj-lt"/>
                </a:rPr>
                <a:t>R 70</a:t>
              </a:r>
            </a:p>
            <a:p>
              <a:pPr algn="ctr"/>
              <a:r>
                <a:rPr lang="en-US" sz="1600" dirty="0">
                  <a:solidFill>
                    <a:schemeClr val="bg1"/>
                  </a:solidFill>
                  <a:latin typeface="+mj-lt"/>
                </a:rPr>
                <a:t>G 70</a:t>
              </a:r>
            </a:p>
            <a:p>
              <a:pPr algn="ctr"/>
              <a:r>
                <a:rPr lang="en-US" sz="1600" dirty="0">
                  <a:solidFill>
                    <a:schemeClr val="bg1"/>
                  </a:solidFill>
                  <a:latin typeface="+mj-lt"/>
                </a:rPr>
                <a:t>B 70</a:t>
              </a:r>
            </a:p>
          </p:txBody>
        </p:sp>
        <p:sp>
          <p:nvSpPr>
            <p:cNvPr id="25" name="Oval 24"/>
            <p:cNvSpPr>
              <a:spLocks noChangeAspect="1"/>
            </p:cNvSpPr>
            <p:nvPr userDrawn="1"/>
          </p:nvSpPr>
          <p:spPr bwMode="gray">
            <a:xfrm>
              <a:off x="1770888" y="3097933"/>
              <a:ext cx="1371600" cy="128016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tx1"/>
                  </a:solidFill>
                  <a:latin typeface="+mj-lt"/>
                </a:rPr>
                <a:t>Blue</a:t>
              </a:r>
            </a:p>
            <a:p>
              <a:pPr algn="ctr"/>
              <a:r>
                <a:rPr lang="en-US" sz="1600" dirty="0">
                  <a:solidFill>
                    <a:schemeClr val="tx1"/>
                  </a:solidFill>
                  <a:latin typeface="+mj-lt"/>
                </a:rPr>
                <a:t>R 0</a:t>
              </a:r>
            </a:p>
            <a:p>
              <a:pPr algn="ctr"/>
              <a:r>
                <a:rPr lang="en-US" sz="1600" dirty="0">
                  <a:solidFill>
                    <a:schemeClr val="tx1"/>
                  </a:solidFill>
                  <a:latin typeface="+mj-lt"/>
                </a:rPr>
                <a:t>G 176</a:t>
              </a:r>
            </a:p>
            <a:p>
              <a:pPr algn="ctr"/>
              <a:r>
                <a:rPr lang="en-US" sz="1600" dirty="0">
                  <a:solidFill>
                    <a:schemeClr val="tx1"/>
                  </a:solidFill>
                  <a:latin typeface="+mj-lt"/>
                </a:rPr>
                <a:t>B 240</a:t>
              </a:r>
            </a:p>
          </p:txBody>
        </p:sp>
        <p:sp>
          <p:nvSpPr>
            <p:cNvPr id="26" name="Oval 25"/>
            <p:cNvSpPr>
              <a:spLocks noChangeAspect="1"/>
            </p:cNvSpPr>
            <p:nvPr userDrawn="1"/>
          </p:nvSpPr>
          <p:spPr bwMode="gray">
            <a:xfrm>
              <a:off x="1770888" y="1554883"/>
              <a:ext cx="1371600" cy="1280160"/>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tx1"/>
                  </a:solidFill>
                  <a:latin typeface="+mj-lt"/>
                </a:rPr>
                <a:t>White</a:t>
              </a:r>
            </a:p>
            <a:p>
              <a:pPr algn="ctr"/>
              <a:r>
                <a:rPr lang="en-US" sz="1600" dirty="0">
                  <a:solidFill>
                    <a:schemeClr val="tx1"/>
                  </a:solidFill>
                  <a:latin typeface="+mj-lt"/>
                </a:rPr>
                <a:t>R 255</a:t>
              </a:r>
            </a:p>
            <a:p>
              <a:pPr algn="ctr"/>
              <a:r>
                <a:rPr lang="en-US" sz="1600" dirty="0">
                  <a:solidFill>
                    <a:schemeClr val="tx1"/>
                  </a:solidFill>
                  <a:latin typeface="+mj-lt"/>
                </a:rPr>
                <a:t>G 255</a:t>
              </a:r>
            </a:p>
            <a:p>
              <a:pPr algn="ctr"/>
              <a:r>
                <a:rPr lang="en-US" sz="1600" dirty="0">
                  <a:solidFill>
                    <a:schemeClr val="tx1"/>
                  </a:solidFill>
                  <a:latin typeface="+mj-lt"/>
                </a:rPr>
                <a:t>B 255</a:t>
              </a:r>
            </a:p>
          </p:txBody>
        </p:sp>
        <p:sp>
          <p:nvSpPr>
            <p:cNvPr id="27" name="Oval 26"/>
            <p:cNvSpPr>
              <a:spLocks noChangeAspect="1"/>
            </p:cNvSpPr>
            <p:nvPr userDrawn="1"/>
          </p:nvSpPr>
          <p:spPr bwMode="gray">
            <a:xfrm>
              <a:off x="3179826" y="3097933"/>
              <a:ext cx="1371600" cy="1280160"/>
            </a:xfrm>
            <a:prstGeom prst="ellipse">
              <a:avLst/>
            </a:prstGeom>
            <a:solidFill>
              <a:srgbClr val="00783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bg1"/>
                  </a:solidFill>
                  <a:latin typeface="+mj-lt"/>
                </a:rPr>
                <a:t>Dark Green</a:t>
              </a:r>
            </a:p>
            <a:p>
              <a:pPr algn="ctr"/>
              <a:r>
                <a:rPr lang="en-US" sz="1600" dirty="0">
                  <a:solidFill>
                    <a:schemeClr val="bg1"/>
                  </a:solidFill>
                  <a:latin typeface="+mj-lt"/>
                </a:rPr>
                <a:t>R 0</a:t>
              </a:r>
            </a:p>
            <a:p>
              <a:pPr algn="ctr"/>
              <a:r>
                <a:rPr lang="en-US" sz="1600" dirty="0">
                  <a:solidFill>
                    <a:schemeClr val="bg1"/>
                  </a:solidFill>
                  <a:latin typeface="+mj-lt"/>
                </a:rPr>
                <a:t>G 120</a:t>
              </a:r>
            </a:p>
            <a:p>
              <a:pPr algn="ctr"/>
              <a:r>
                <a:rPr lang="en-US" sz="1600" dirty="0">
                  <a:solidFill>
                    <a:schemeClr val="bg1"/>
                  </a:solidFill>
                  <a:latin typeface="+mj-lt"/>
                </a:rPr>
                <a:t>B 54</a:t>
              </a:r>
            </a:p>
          </p:txBody>
        </p:sp>
        <p:sp>
          <p:nvSpPr>
            <p:cNvPr id="28" name="Oval 27"/>
            <p:cNvSpPr>
              <a:spLocks noChangeAspect="1"/>
            </p:cNvSpPr>
            <p:nvPr userDrawn="1"/>
          </p:nvSpPr>
          <p:spPr bwMode="gray">
            <a:xfrm>
              <a:off x="4588764" y="3097933"/>
              <a:ext cx="1371600" cy="1280160"/>
            </a:xfrm>
            <a:prstGeom prst="ellipse">
              <a:avLst/>
            </a:prstGeom>
            <a:solidFill>
              <a:srgbClr val="79D92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tx1"/>
                  </a:solidFill>
                  <a:latin typeface="+mj-lt"/>
                </a:rPr>
                <a:t>Light Green</a:t>
              </a:r>
            </a:p>
            <a:p>
              <a:pPr algn="ctr"/>
              <a:r>
                <a:rPr lang="en-US" sz="1600" dirty="0">
                  <a:solidFill>
                    <a:schemeClr val="tx1"/>
                  </a:solidFill>
                  <a:latin typeface="+mj-lt"/>
                </a:rPr>
                <a:t>R 121</a:t>
              </a:r>
            </a:p>
            <a:p>
              <a:pPr algn="ctr"/>
              <a:r>
                <a:rPr lang="en-US" sz="1600" dirty="0">
                  <a:solidFill>
                    <a:schemeClr val="tx1"/>
                  </a:solidFill>
                  <a:latin typeface="+mj-lt"/>
                </a:rPr>
                <a:t>G 217</a:t>
              </a:r>
            </a:p>
            <a:p>
              <a:pPr algn="ctr"/>
              <a:r>
                <a:rPr lang="en-US" sz="1600" dirty="0">
                  <a:solidFill>
                    <a:schemeClr val="tx1"/>
                  </a:solidFill>
                  <a:latin typeface="+mj-lt"/>
                </a:rPr>
                <a:t>B 47</a:t>
              </a:r>
            </a:p>
          </p:txBody>
        </p:sp>
        <p:sp>
          <p:nvSpPr>
            <p:cNvPr id="29" name="Oval 28"/>
            <p:cNvSpPr>
              <a:spLocks noChangeAspect="1"/>
            </p:cNvSpPr>
            <p:nvPr userDrawn="1"/>
          </p:nvSpPr>
          <p:spPr bwMode="gray">
            <a:xfrm>
              <a:off x="5997702" y="3097933"/>
              <a:ext cx="1371600" cy="1280160"/>
            </a:xfrm>
            <a:prstGeom prst="ellipse">
              <a:avLst/>
            </a:prstGeom>
            <a:solidFill>
              <a:srgbClr val="FF8B2A"/>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tx1"/>
                  </a:solidFill>
                  <a:latin typeface="+mj-lt"/>
                </a:rPr>
                <a:t>Orange</a:t>
              </a:r>
            </a:p>
            <a:p>
              <a:pPr algn="ctr"/>
              <a:r>
                <a:rPr lang="en-US" sz="1600" dirty="0">
                  <a:solidFill>
                    <a:schemeClr val="tx1"/>
                  </a:solidFill>
                  <a:latin typeface="+mj-lt"/>
                </a:rPr>
                <a:t>R 255</a:t>
              </a:r>
            </a:p>
            <a:p>
              <a:pPr algn="ctr"/>
              <a:r>
                <a:rPr lang="en-US" sz="1600" dirty="0">
                  <a:solidFill>
                    <a:schemeClr val="tx1"/>
                  </a:solidFill>
                  <a:latin typeface="+mj-lt"/>
                </a:rPr>
                <a:t>G 139</a:t>
              </a:r>
            </a:p>
            <a:p>
              <a:pPr algn="ctr"/>
              <a:r>
                <a:rPr lang="en-US" sz="1600" dirty="0">
                  <a:solidFill>
                    <a:schemeClr val="tx1"/>
                  </a:solidFill>
                  <a:latin typeface="+mj-lt"/>
                </a:rPr>
                <a:t>B 42</a:t>
              </a:r>
            </a:p>
          </p:txBody>
        </p:sp>
        <p:sp>
          <p:nvSpPr>
            <p:cNvPr id="30" name="Oval 29"/>
            <p:cNvSpPr>
              <a:spLocks noChangeAspect="1"/>
            </p:cNvSpPr>
            <p:nvPr userDrawn="1"/>
          </p:nvSpPr>
          <p:spPr bwMode="gray">
            <a:xfrm>
              <a:off x="7406640" y="3097933"/>
              <a:ext cx="1371600" cy="1280160"/>
            </a:xfrm>
            <a:prstGeom prst="ellipse">
              <a:avLst/>
            </a:prstGeom>
            <a:solidFill>
              <a:srgbClr val="E6143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bg1"/>
                  </a:solidFill>
                  <a:latin typeface="+mj-lt"/>
                </a:rPr>
                <a:t>Red</a:t>
              </a:r>
            </a:p>
            <a:p>
              <a:pPr algn="ctr"/>
              <a:r>
                <a:rPr lang="en-US" sz="1600" dirty="0">
                  <a:solidFill>
                    <a:schemeClr val="bg1"/>
                  </a:solidFill>
                  <a:latin typeface="+mj-lt"/>
                </a:rPr>
                <a:t>R 230</a:t>
              </a:r>
            </a:p>
            <a:p>
              <a:pPr algn="ctr"/>
              <a:r>
                <a:rPr lang="en-US" sz="1600" dirty="0">
                  <a:solidFill>
                    <a:schemeClr val="bg1"/>
                  </a:solidFill>
                  <a:latin typeface="+mj-lt"/>
                </a:rPr>
                <a:t>G 20</a:t>
              </a:r>
            </a:p>
            <a:p>
              <a:pPr algn="ctr"/>
              <a:r>
                <a:rPr lang="en-US" sz="1600" dirty="0">
                  <a:solidFill>
                    <a:schemeClr val="bg1"/>
                  </a:solidFill>
                  <a:latin typeface="+mj-lt"/>
                </a:rPr>
                <a:t>B 50</a:t>
              </a:r>
            </a:p>
          </p:txBody>
        </p:sp>
        <p:sp>
          <p:nvSpPr>
            <p:cNvPr id="31" name="Oval 30"/>
            <p:cNvSpPr>
              <a:spLocks noChangeAspect="1"/>
            </p:cNvSpPr>
            <p:nvPr userDrawn="1"/>
          </p:nvSpPr>
          <p:spPr bwMode="gray">
            <a:xfrm>
              <a:off x="5293233" y="1554883"/>
              <a:ext cx="1371600" cy="1280160"/>
            </a:xfrm>
            <a:prstGeom prst="ellipse">
              <a:avLst/>
            </a:prstGeom>
            <a:solidFill>
              <a:srgbClr val="7B7B7E"/>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spc="-53" dirty="0">
                  <a:solidFill>
                    <a:schemeClr val="bg1"/>
                  </a:solidFill>
                  <a:latin typeface="+mj-lt"/>
                </a:rPr>
                <a:t>Medium Gray</a:t>
              </a:r>
            </a:p>
            <a:p>
              <a:pPr algn="ctr"/>
              <a:r>
                <a:rPr lang="en-US" sz="1600" dirty="0">
                  <a:solidFill>
                    <a:schemeClr val="bg1"/>
                  </a:solidFill>
                  <a:latin typeface="+mj-lt"/>
                </a:rPr>
                <a:t>R 123</a:t>
              </a:r>
            </a:p>
            <a:p>
              <a:pPr algn="ctr"/>
              <a:r>
                <a:rPr lang="en-US" sz="1600" dirty="0">
                  <a:solidFill>
                    <a:schemeClr val="bg1"/>
                  </a:solidFill>
                  <a:latin typeface="+mj-lt"/>
                </a:rPr>
                <a:t>G 123</a:t>
              </a:r>
            </a:p>
            <a:p>
              <a:pPr algn="ctr"/>
              <a:r>
                <a:rPr lang="en-US" sz="1600" dirty="0">
                  <a:solidFill>
                    <a:schemeClr val="bg1"/>
                  </a:solidFill>
                  <a:latin typeface="+mj-lt"/>
                </a:rPr>
                <a:t>B 126</a:t>
              </a:r>
            </a:p>
          </p:txBody>
        </p:sp>
        <p:sp>
          <p:nvSpPr>
            <p:cNvPr id="32" name="Oval 31"/>
            <p:cNvSpPr>
              <a:spLocks noChangeAspect="1"/>
            </p:cNvSpPr>
            <p:nvPr userDrawn="1"/>
          </p:nvSpPr>
          <p:spPr bwMode="gray">
            <a:xfrm>
              <a:off x="6702171" y="1554883"/>
              <a:ext cx="1371600" cy="1280160"/>
            </a:xfrm>
            <a:prstGeom prst="ellipse">
              <a:avLst/>
            </a:prstGeom>
            <a:solidFill>
              <a:srgbClr val="C8C8C8"/>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tx1"/>
                  </a:solidFill>
                  <a:latin typeface="+mj-lt"/>
                </a:rPr>
                <a:t>Light Gray</a:t>
              </a:r>
            </a:p>
            <a:p>
              <a:pPr algn="ctr"/>
              <a:r>
                <a:rPr lang="en-US" sz="1600" dirty="0">
                  <a:solidFill>
                    <a:schemeClr val="tx1"/>
                  </a:solidFill>
                  <a:latin typeface="+mj-lt"/>
                </a:rPr>
                <a:t>R 200</a:t>
              </a:r>
            </a:p>
            <a:p>
              <a:pPr algn="ctr"/>
              <a:r>
                <a:rPr lang="en-US" sz="1600" dirty="0">
                  <a:solidFill>
                    <a:schemeClr val="tx1"/>
                  </a:solidFill>
                  <a:latin typeface="+mj-lt"/>
                </a:rPr>
                <a:t>G 200</a:t>
              </a:r>
            </a:p>
            <a:p>
              <a:pPr algn="ctr"/>
              <a:r>
                <a:rPr lang="en-US" sz="1600" dirty="0">
                  <a:solidFill>
                    <a:schemeClr val="tx1"/>
                  </a:solidFill>
                  <a:latin typeface="+mj-lt"/>
                </a:rPr>
                <a:t>B 200</a:t>
              </a:r>
            </a:p>
          </p:txBody>
        </p:sp>
        <p:sp>
          <p:nvSpPr>
            <p:cNvPr id="33" name="TextBox 32"/>
            <p:cNvSpPr txBox="1"/>
            <p:nvPr userDrawn="1"/>
          </p:nvSpPr>
          <p:spPr>
            <a:xfrm>
              <a:off x="361949" y="1314853"/>
              <a:ext cx="2780539" cy="171450"/>
            </a:xfrm>
            <a:prstGeom prst="rect">
              <a:avLst/>
            </a:prstGeom>
            <a:noFill/>
          </p:spPr>
          <p:txBody>
            <a:bodyPr wrap="square" lIns="0" tIns="0" rIns="0" bIns="0" rtlCol="0">
              <a:noAutofit/>
            </a:bodyPr>
            <a:lstStyle/>
            <a:p>
              <a:r>
                <a:rPr lang="en-US" sz="1867" dirty="0">
                  <a:latin typeface="+mj-lt"/>
                </a:rPr>
                <a:t>Main colors</a:t>
              </a:r>
            </a:p>
          </p:txBody>
        </p:sp>
        <p:sp>
          <p:nvSpPr>
            <p:cNvPr id="34" name="TextBox 33"/>
            <p:cNvSpPr txBox="1"/>
            <p:nvPr userDrawn="1"/>
          </p:nvSpPr>
          <p:spPr>
            <a:xfrm>
              <a:off x="3884295" y="1314853"/>
              <a:ext cx="4189476" cy="171450"/>
            </a:xfrm>
            <a:prstGeom prst="rect">
              <a:avLst/>
            </a:prstGeom>
            <a:noFill/>
          </p:spPr>
          <p:txBody>
            <a:bodyPr wrap="square" lIns="0" tIns="0" rIns="0" bIns="0" rtlCol="0">
              <a:noAutofit/>
            </a:bodyPr>
            <a:lstStyle/>
            <a:p>
              <a:r>
                <a:rPr lang="en-US" sz="1867" dirty="0">
                  <a:latin typeface="+mj-lt"/>
                </a:rPr>
                <a:t>Tints of gray for charts</a:t>
              </a:r>
            </a:p>
          </p:txBody>
        </p:sp>
        <p:sp>
          <p:nvSpPr>
            <p:cNvPr id="35" name="TextBox 34"/>
            <p:cNvSpPr txBox="1"/>
            <p:nvPr userDrawn="1"/>
          </p:nvSpPr>
          <p:spPr>
            <a:xfrm>
              <a:off x="361950" y="2857903"/>
              <a:ext cx="8412163" cy="171450"/>
            </a:xfrm>
            <a:prstGeom prst="rect">
              <a:avLst/>
            </a:prstGeom>
            <a:noFill/>
          </p:spPr>
          <p:txBody>
            <a:bodyPr wrap="square" lIns="0" tIns="0" rIns="0" bIns="0" rtlCol="0">
              <a:noAutofit/>
            </a:bodyPr>
            <a:lstStyle/>
            <a:p>
              <a:r>
                <a:rPr lang="en-US" sz="1867" dirty="0">
                  <a:latin typeface="+mj-lt"/>
                </a:rPr>
                <a:t>Accent colors—maximum of two per chart</a:t>
              </a:r>
            </a:p>
          </p:txBody>
        </p:sp>
      </p:grpSp>
      <p:sp>
        <p:nvSpPr>
          <p:cNvPr id="38" name="Date Placeholder 4"/>
          <p:cNvSpPr>
            <a:spLocks noGrp="1"/>
          </p:cNvSpPr>
          <p:nvPr>
            <p:ph type="dt" sz="half" idx="10"/>
          </p:nvPr>
        </p:nvSpPr>
        <p:spPr>
          <a:xfrm>
            <a:off x="6200205" y="6339840"/>
            <a:ext cx="2133600" cy="243840"/>
          </a:xfrm>
        </p:spPr>
        <p:txBody>
          <a:bodyPr/>
          <a:lstStyle>
            <a:lvl1pPr>
              <a:defRPr>
                <a:latin typeface="+mj-lt"/>
              </a:defRPr>
            </a:lvl1pPr>
          </a:lstStyle>
          <a:p>
            <a:fld id="{588FFC5A-FEDA-4D6D-83DE-18FF1A108066}" type="datetimeFigureOut">
              <a:rPr lang="en-US" smtClean="0"/>
              <a:t>9/22/2023</a:t>
            </a:fld>
            <a:endParaRPr lang="en-US"/>
          </a:p>
        </p:txBody>
      </p:sp>
      <p:sp>
        <p:nvSpPr>
          <p:cNvPr id="39"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mj-lt"/>
                <a:ea typeface="+mn-ea"/>
                <a:cs typeface="Arial" charset="0"/>
              </a:defRPr>
            </a:lvl1pPr>
          </a:lstStyle>
          <a:p>
            <a:endParaRPr lang="en-US"/>
          </a:p>
        </p:txBody>
      </p:sp>
    </p:spTree>
    <p:extLst>
      <p:ext uri="{BB962C8B-B14F-4D97-AF65-F5344CB8AC3E}">
        <p14:creationId xmlns:p14="http://schemas.microsoft.com/office/powerpoint/2010/main" val="35051941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Firm General Disclaimer">
    <p:spTree>
      <p:nvGrpSpPr>
        <p:cNvPr id="1" name=""/>
        <p:cNvGrpSpPr/>
        <p:nvPr/>
      </p:nvGrpSpPr>
      <p:grpSpPr>
        <a:xfrm>
          <a:off x="0" y="0"/>
          <a:ext cx="0" cy="0"/>
          <a:chOff x="0" y="0"/>
          <a:chExt cx="0" cy="0"/>
        </a:xfrm>
      </p:grpSpPr>
      <p:sp>
        <p:nvSpPr>
          <p:cNvPr id="7" name="Text Box 121"/>
          <p:cNvSpPr txBox="1">
            <a:spLocks noChangeArrowheads="1"/>
          </p:cNvSpPr>
          <p:nvPr/>
        </p:nvSpPr>
        <p:spPr bwMode="auto">
          <a:xfrm>
            <a:off x="609601" y="6424614"/>
            <a:ext cx="184731" cy="256545"/>
          </a:xfrm>
          <a:prstGeom prst="rect">
            <a:avLst/>
          </a:prstGeom>
          <a:noFill/>
          <a:ln w="9525" algn="ctr">
            <a:noFill/>
            <a:miter lim="800000"/>
            <a:headEnd/>
            <a:tailEnd/>
          </a:ln>
          <a:effectLst/>
        </p:spPr>
        <p:txBody>
          <a:bodyPr wrap="none">
            <a:spAutoFit/>
          </a:bodyPr>
          <a:lstStyle/>
          <a:p>
            <a:pPr>
              <a:defRPr/>
            </a:pPr>
            <a:endParaRPr lang="en-US" sz="1067" dirty="0">
              <a:solidFill>
                <a:schemeClr val="tx1">
                  <a:lumMod val="65000"/>
                  <a:lumOff val="35000"/>
                </a:schemeClr>
              </a:solidFill>
              <a:cs typeface="+mn-cs"/>
            </a:endParaRPr>
          </a:p>
        </p:txBody>
      </p:sp>
      <p:sp>
        <p:nvSpPr>
          <p:cNvPr id="10" name="Slide Number Placeholder 5"/>
          <p:cNvSpPr>
            <a:spLocks noGrp="1"/>
          </p:cNvSpPr>
          <p:nvPr>
            <p:ph type="sldNum" sz="quarter" idx="12"/>
          </p:nvPr>
        </p:nvSpPr>
        <p:spPr>
          <a:xfrm>
            <a:off x="11502886" y="6309360"/>
            <a:ext cx="388732" cy="365760"/>
          </a:xfrm>
        </p:spPr>
        <p:txBody>
          <a:bodyPr/>
          <a:lstStyle/>
          <a:p>
            <a:fld id="{1F31FFE8-C112-4362-B2CD-DD2A8911DE58}" type="slidenum">
              <a:rPr lang="en-US" smtClean="0"/>
              <a:t>‹#›</a:t>
            </a:fld>
            <a:endParaRPr lang="en-US"/>
          </a:p>
        </p:txBody>
      </p:sp>
      <p:sp>
        <p:nvSpPr>
          <p:cNvPr id="11" name="Date Placeholder 4"/>
          <p:cNvSpPr>
            <a:spLocks noGrp="1"/>
          </p:cNvSpPr>
          <p:nvPr>
            <p:ph type="dt" sz="half" idx="10"/>
          </p:nvPr>
        </p:nvSpPr>
        <p:spPr>
          <a:xfrm>
            <a:off x="6200205" y="6339840"/>
            <a:ext cx="2133600" cy="243840"/>
          </a:xfrm>
        </p:spPr>
        <p:txBody>
          <a:bodyPr/>
          <a:lstStyle/>
          <a:p>
            <a:fld id="{588FFC5A-FEDA-4D6D-83DE-18FF1A108066}" type="datetimeFigureOut">
              <a:rPr lang="en-US" smtClean="0"/>
              <a:t>9/22/2023</a:t>
            </a:fld>
            <a:endParaRPr lang="en-US"/>
          </a:p>
        </p:txBody>
      </p:sp>
      <p:sp>
        <p:nvSpPr>
          <p:cNvPr id="12"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endParaRPr lang="en-US"/>
          </a:p>
        </p:txBody>
      </p:sp>
      <p:pic>
        <p:nvPicPr>
          <p:cNvPr id="14" name="Picture 13"/>
          <p:cNvPicPr>
            <a:picLocks noChangeAspect="1"/>
          </p:cNvPicPr>
          <p:nvPr/>
        </p:nvPicPr>
        <p:blipFill rotWithShape="1">
          <a:blip r:embed="rId2"/>
          <a:srcRect l="11553" t="12857" r="15250" b="22895"/>
          <a:stretch/>
        </p:blipFill>
        <p:spPr>
          <a:xfrm>
            <a:off x="318054" y="424072"/>
            <a:ext cx="5247861" cy="3180523"/>
          </a:xfrm>
          <a:prstGeom prst="rect">
            <a:avLst/>
          </a:prstGeom>
        </p:spPr>
      </p:pic>
      <p:sp>
        <p:nvSpPr>
          <p:cNvPr id="8" name="TextBox 7">
            <a:extLst>
              <a:ext uri="{FF2B5EF4-FFF2-40B4-BE49-F238E27FC236}">
                <a16:creationId xmlns:a16="http://schemas.microsoft.com/office/drawing/2014/main" id="{E08E3AD6-129A-4B46-A28D-FD2D25432D5A}"/>
              </a:ext>
            </a:extLst>
          </p:cNvPr>
          <p:cNvSpPr txBox="1"/>
          <p:nvPr/>
        </p:nvSpPr>
        <p:spPr>
          <a:xfrm>
            <a:off x="516756" y="3769077"/>
            <a:ext cx="9688907" cy="2159144"/>
          </a:xfrm>
          <a:prstGeom prst="rect">
            <a:avLst/>
          </a:prstGeom>
          <a:noFill/>
        </p:spPr>
        <p:txBody>
          <a:bodyPr wrap="square" lIns="0" tIns="0" rIns="0" bIns="0" rtlCol="0" anchor="b" anchorCtr="0">
            <a:normAutofit/>
          </a:bodyPr>
          <a:lstStyle/>
          <a:p>
            <a:pPr marL="0" marR="0">
              <a:spcBef>
                <a:spcPts val="0"/>
              </a:spcBef>
              <a:spcAft>
                <a:spcPts val="0"/>
              </a:spcAft>
            </a:pPr>
            <a:r>
              <a:rPr lang="en-US" sz="1000" dirty="0">
                <a:solidFill>
                  <a:schemeClr val="tx1"/>
                </a:solidFill>
                <a:effectLst/>
                <a:latin typeface="+mn-lt"/>
                <a:ea typeface="Calibri" panose="020F0502020204030204" pitchFamily="34" charset="0"/>
              </a:rPr>
              <a:t>© 2023 Morgan Lewis</a:t>
            </a:r>
          </a:p>
          <a:p>
            <a:pPr marL="0" marR="0">
              <a:spcBef>
                <a:spcPts val="0"/>
              </a:spcBef>
              <a:spcAft>
                <a:spcPts val="0"/>
              </a:spcAft>
            </a:pPr>
            <a:r>
              <a:rPr lang="en-US" sz="1000" dirty="0">
                <a:solidFill>
                  <a:schemeClr val="tx1"/>
                </a:solidFill>
                <a:effectLst/>
                <a:latin typeface="+mn-lt"/>
                <a:ea typeface="Calibri" panose="020F0502020204030204" pitchFamily="34" charset="0"/>
              </a:rPr>
              <a:t> </a:t>
            </a:r>
          </a:p>
          <a:p>
            <a:pPr marL="0" marR="0">
              <a:spcBef>
                <a:spcPts val="0"/>
              </a:spcBef>
              <a:spcAft>
                <a:spcPts val="0"/>
              </a:spcAft>
            </a:pPr>
            <a:r>
              <a:rPr lang="en-US" sz="1000" dirty="0">
                <a:solidFill>
                  <a:schemeClr val="tx1"/>
                </a:solidFill>
                <a:effectLst/>
                <a:latin typeface="+mn-lt"/>
                <a:ea typeface="Calibri" panose="020F0502020204030204" pitchFamily="34" charset="0"/>
              </a:rPr>
              <a:t>Morgan, Lewis &amp; Bockius LLP, a Pennsylvania limited liability partnership</a:t>
            </a:r>
          </a:p>
          <a:p>
            <a:pPr marL="0" marR="0">
              <a:spcBef>
                <a:spcPts val="0"/>
              </a:spcBef>
              <a:spcAft>
                <a:spcPts val="0"/>
              </a:spcAft>
            </a:pPr>
            <a:r>
              <a:rPr lang="en-US" sz="1000" dirty="0">
                <a:solidFill>
                  <a:schemeClr val="tx1"/>
                </a:solidFill>
                <a:effectLst/>
                <a:latin typeface="+mn-lt"/>
                <a:ea typeface="Calibri" panose="020F0502020204030204" pitchFamily="34" charset="0"/>
              </a:rPr>
              <a:t>Morgan Lewis Stamford LLC is a Singapore law corporation affiliated with Morgan, Lewis &amp; Bockius LLP. </a:t>
            </a:r>
          </a:p>
          <a:p>
            <a:pPr marL="0" marR="0">
              <a:spcBef>
                <a:spcPts val="0"/>
              </a:spcBef>
              <a:spcAft>
                <a:spcPts val="0"/>
              </a:spcAft>
            </a:pPr>
            <a:r>
              <a:rPr lang="en-US" sz="1000" dirty="0">
                <a:solidFill>
                  <a:schemeClr val="tx1"/>
                </a:solidFill>
                <a:effectLst/>
                <a:latin typeface="+mn-lt"/>
                <a:ea typeface="Calibri" panose="020F0502020204030204" pitchFamily="34" charset="0"/>
              </a:rPr>
              <a:t>Morgan, Lewis &amp; Bockius UK LLP is a limited liability partnership registered in England and Wales under number </a:t>
            </a:r>
            <a:r>
              <a:rPr lang="en-US" sz="1000" dirty="0" err="1">
                <a:solidFill>
                  <a:schemeClr val="tx1"/>
                </a:solidFill>
                <a:effectLst/>
                <a:latin typeface="+mn-lt"/>
                <a:ea typeface="Calibri" panose="020F0502020204030204" pitchFamily="34" charset="0"/>
              </a:rPr>
              <a:t>OC378797</a:t>
            </a:r>
            <a:r>
              <a:rPr lang="en-US" sz="1000" dirty="0">
                <a:solidFill>
                  <a:schemeClr val="tx1"/>
                </a:solidFill>
                <a:effectLst/>
                <a:latin typeface="+mn-lt"/>
                <a:ea typeface="Calibri" panose="020F0502020204030204" pitchFamily="34" charset="0"/>
              </a:rPr>
              <a:t> and is</a:t>
            </a:r>
            <a:br>
              <a:rPr lang="en-US" sz="1000" dirty="0">
                <a:solidFill>
                  <a:schemeClr val="tx1"/>
                </a:solidFill>
                <a:effectLst/>
                <a:latin typeface="+mn-lt"/>
                <a:ea typeface="Calibri" panose="020F0502020204030204" pitchFamily="34" charset="0"/>
              </a:rPr>
            </a:br>
            <a:r>
              <a:rPr lang="en-US" sz="1000" dirty="0">
                <a:solidFill>
                  <a:schemeClr val="tx1"/>
                </a:solidFill>
                <a:effectLst/>
                <a:latin typeface="+mn-lt"/>
                <a:ea typeface="Calibri" panose="020F0502020204030204" pitchFamily="34" charset="0"/>
              </a:rPr>
              <a:t>a law firm </a:t>
            </a:r>
            <a:r>
              <a:rPr lang="en-US" sz="1000" dirty="0" err="1">
                <a:solidFill>
                  <a:schemeClr val="tx1"/>
                </a:solidFill>
                <a:effectLst/>
                <a:latin typeface="+mn-lt"/>
                <a:ea typeface="Calibri" panose="020F0502020204030204" pitchFamily="34" charset="0"/>
              </a:rPr>
              <a:t>authorised</a:t>
            </a:r>
            <a:r>
              <a:rPr lang="en-US" sz="1000" dirty="0">
                <a:solidFill>
                  <a:schemeClr val="tx1"/>
                </a:solidFill>
                <a:effectLst/>
                <a:latin typeface="+mn-lt"/>
                <a:ea typeface="Calibri" panose="020F0502020204030204" pitchFamily="34" charset="0"/>
              </a:rPr>
              <a:t> and regulated by the Solicitors Regulation Authority. The SRA </a:t>
            </a:r>
            <a:r>
              <a:rPr lang="en-US" sz="1000" dirty="0" err="1">
                <a:solidFill>
                  <a:schemeClr val="tx1"/>
                </a:solidFill>
                <a:effectLst/>
                <a:latin typeface="+mn-lt"/>
                <a:ea typeface="Calibri" panose="020F0502020204030204" pitchFamily="34" charset="0"/>
              </a:rPr>
              <a:t>authorisation</a:t>
            </a:r>
            <a:r>
              <a:rPr lang="en-US" sz="1000" dirty="0">
                <a:solidFill>
                  <a:schemeClr val="tx1"/>
                </a:solidFill>
                <a:effectLst/>
                <a:latin typeface="+mn-lt"/>
                <a:ea typeface="Calibri" panose="020F0502020204030204" pitchFamily="34" charset="0"/>
              </a:rPr>
              <a:t> number is 615176.</a:t>
            </a:r>
          </a:p>
          <a:p>
            <a:pPr marL="0" marR="0">
              <a:spcBef>
                <a:spcPts val="0"/>
              </a:spcBef>
              <a:spcAft>
                <a:spcPts val="0"/>
              </a:spcAft>
            </a:pPr>
            <a:r>
              <a:rPr lang="en-US" sz="1000" dirty="0">
                <a:solidFill>
                  <a:schemeClr val="tx1"/>
                </a:solidFill>
                <a:effectLst/>
                <a:latin typeface="+mn-lt"/>
                <a:ea typeface="Calibri" panose="020F0502020204030204" pitchFamily="34" charset="0"/>
              </a:rPr>
              <a:t>Our Beijing, Shanghai, and Shenzhen and offices operate as representative offices of Morgan, Lewis &amp; Bockius LLP. </a:t>
            </a:r>
          </a:p>
          <a:p>
            <a:pPr marL="0" marR="0">
              <a:spcBef>
                <a:spcPts val="0"/>
              </a:spcBef>
              <a:spcAft>
                <a:spcPts val="0"/>
              </a:spcAft>
            </a:pPr>
            <a:r>
              <a:rPr lang="en-US" sz="1000" dirty="0">
                <a:solidFill>
                  <a:schemeClr val="tx1"/>
                </a:solidFill>
                <a:effectLst/>
                <a:latin typeface="+mn-lt"/>
                <a:ea typeface="Calibri" panose="020F0502020204030204" pitchFamily="34" charset="0"/>
              </a:rPr>
              <a:t>In Hong Kong, Morgan, Lewis &amp; Bockius is a separate Hong Kong general partnership registered with The Law Society of Hong Kong. </a:t>
            </a:r>
          </a:p>
          <a:p>
            <a:pPr marL="0" marR="0">
              <a:spcBef>
                <a:spcPts val="0"/>
              </a:spcBef>
              <a:spcAft>
                <a:spcPts val="0"/>
              </a:spcAft>
            </a:pPr>
            <a:r>
              <a:rPr lang="en-US" sz="1000" dirty="0">
                <a:solidFill>
                  <a:schemeClr val="tx1"/>
                </a:solidFill>
                <a:effectLst/>
                <a:latin typeface="+mn-lt"/>
                <a:ea typeface="Calibri" panose="020F0502020204030204" pitchFamily="34" charset="0"/>
              </a:rPr>
              <a:t> </a:t>
            </a:r>
          </a:p>
          <a:p>
            <a:pPr marL="0" marR="0">
              <a:spcBef>
                <a:spcPts val="0"/>
              </a:spcBef>
              <a:spcAft>
                <a:spcPts val="0"/>
              </a:spcAft>
            </a:pPr>
            <a:r>
              <a:rPr lang="en-US" sz="1000" dirty="0">
                <a:solidFill>
                  <a:schemeClr val="tx1"/>
                </a:solidFill>
                <a:effectLst/>
                <a:latin typeface="+mn-lt"/>
                <a:ea typeface="Calibri" panose="020F0502020204030204" pitchFamily="34" charset="0"/>
              </a:rPr>
              <a:t>This material is provided for your convenience and does not constitute legal advice or create an attorney-client relationship. </a:t>
            </a:r>
            <a:br>
              <a:rPr lang="en-US" sz="1000" dirty="0">
                <a:solidFill>
                  <a:schemeClr val="tx1"/>
                </a:solidFill>
                <a:effectLst/>
                <a:latin typeface="+mn-lt"/>
                <a:ea typeface="Calibri" panose="020F0502020204030204" pitchFamily="34" charset="0"/>
              </a:rPr>
            </a:br>
            <a:r>
              <a:rPr lang="en-US" sz="1000" dirty="0">
                <a:solidFill>
                  <a:schemeClr val="tx1"/>
                </a:solidFill>
                <a:effectLst/>
                <a:latin typeface="+mn-lt"/>
                <a:ea typeface="Calibri" panose="020F0502020204030204" pitchFamily="34" charset="0"/>
              </a:rPr>
              <a:t>Prior results do not guarantee similar outcomes. Attorney Advertising. </a:t>
            </a:r>
          </a:p>
        </p:txBody>
      </p:sp>
    </p:spTree>
    <p:extLst>
      <p:ext uri="{BB962C8B-B14F-4D97-AF65-F5344CB8AC3E}">
        <p14:creationId xmlns:p14="http://schemas.microsoft.com/office/powerpoint/2010/main" val="273233915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ICS Text – 2 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021236"/>
          </a:xfrm>
          <a:prstGeom prst="rect">
            <a:avLst/>
          </a:prstGeom>
        </p:spPr>
        <p:txBody>
          <a:bodyPr lIns="0" tIns="0" rIns="0" bIns="0" anchor="t" anchorCtr="0">
            <a:noAutofit/>
          </a:bodyPr>
          <a:lstStyle>
            <a:lvl1pPr algn="l">
              <a:defRPr sz="4200" baseline="0">
                <a:solidFill>
                  <a:srgbClr val="9C2339"/>
                </a:solidFill>
                <a:latin typeface="Open Sans Light"/>
                <a:cs typeface="Open Sans Light"/>
              </a:defRPr>
            </a:lvl1pPr>
          </a:lstStyle>
          <a:p>
            <a:r>
              <a:rPr lang="en-US" dirty="0"/>
              <a:t>Slide titles should be clear and captivating</a:t>
            </a:r>
          </a:p>
        </p:txBody>
      </p:sp>
      <p:sp>
        <p:nvSpPr>
          <p:cNvPr id="3" name="Content Placeholder 2"/>
          <p:cNvSpPr>
            <a:spLocks noGrp="1"/>
          </p:cNvSpPr>
          <p:nvPr>
            <p:ph idx="1"/>
          </p:nvPr>
        </p:nvSpPr>
        <p:spPr>
          <a:xfrm>
            <a:off x="609600" y="1565185"/>
            <a:ext cx="10972800" cy="4525963"/>
          </a:xfrm>
          <a:prstGeom prst="rect">
            <a:avLst/>
          </a:prstGeom>
        </p:spPr>
        <p:txBody>
          <a:bodyPr lIns="0" tIns="0" rIns="0" bIns="0" anchor="t" anchorCtr="0">
            <a:noAutofit/>
          </a:bodyPr>
          <a:lstStyle>
            <a:lvl1pPr marL="342900" indent="-342900" algn="l">
              <a:spcBef>
                <a:spcPts val="800"/>
              </a:spcBef>
              <a:buClrTx/>
              <a:buFont typeface="Wingdings" panose="05000000000000000000" pitchFamily="2" charset="2"/>
              <a:buChar char="§"/>
              <a:defRPr sz="2400">
                <a:latin typeface="Open Sans Light"/>
                <a:cs typeface="Open Sans Light"/>
              </a:defRPr>
            </a:lvl1pPr>
            <a:lvl2pPr marL="575986" indent="-287993" algn="l">
              <a:spcBef>
                <a:spcPts val="533"/>
              </a:spcBef>
              <a:buClrTx/>
              <a:buFont typeface="Arial" panose="020B0604020202020204" pitchFamily="34" charset="0"/>
              <a:buChar char="–"/>
              <a:defRPr sz="2400">
                <a:latin typeface="Open Sans Light"/>
                <a:cs typeface="Open Sans Light"/>
              </a:defRPr>
            </a:lvl2pPr>
            <a:lvl3pPr marL="815980" indent="-215995" algn="l">
              <a:spcBef>
                <a:spcPts val="0"/>
              </a:spcBef>
              <a:defRPr sz="2400">
                <a:latin typeface="Open Sans Light"/>
                <a:cs typeface="Open Sans Light"/>
              </a:defRPr>
            </a:lvl3pPr>
            <a:lvl4pPr algn="l">
              <a:defRPr sz="2667">
                <a:latin typeface="Open Sans Light"/>
                <a:cs typeface="Open Sans Light"/>
              </a:defRPr>
            </a:lvl4pPr>
            <a:lvl5pPr algn="l">
              <a:defRPr sz="2667">
                <a:latin typeface="Open Sans Light"/>
                <a:cs typeface="Open Sans Light"/>
              </a:defRPr>
            </a:lvl5p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1689729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58D0108-8F02-407C-BCFE-4A3A78C00249}"/>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7257445" y="528103"/>
            <a:ext cx="1791909" cy="908296"/>
          </a:xfrm>
          <a:prstGeom prst="rect">
            <a:avLst/>
          </a:prstGeom>
        </p:spPr>
      </p:pic>
      <p:sp>
        <p:nvSpPr>
          <p:cNvPr id="4" name="Picture Placeholder 3">
            <a:extLst>
              <a:ext uri="{FF2B5EF4-FFF2-40B4-BE49-F238E27FC236}">
                <a16:creationId xmlns:a16="http://schemas.microsoft.com/office/drawing/2014/main" id="{DBA18191-1A6D-47E0-A956-8B647D9AC917}"/>
              </a:ext>
            </a:extLst>
          </p:cNvPr>
          <p:cNvSpPr>
            <a:spLocks noGrp="1"/>
          </p:cNvSpPr>
          <p:nvPr>
            <p:ph type="pic" sz="quarter" idx="10" hasCustomPrompt="1"/>
          </p:nvPr>
        </p:nvSpPr>
        <p:spPr>
          <a:xfrm>
            <a:off x="0" y="590313"/>
            <a:ext cx="6769290" cy="5677374"/>
          </a:xfrm>
          <a:prstGeom prst="rect">
            <a:avLst/>
          </a:prstGeom>
        </p:spPr>
        <p:txBody>
          <a:bodyPr/>
          <a:lstStyle>
            <a:lvl1pPr>
              <a:defRPr/>
            </a:lvl1pPr>
          </a:lstStyle>
          <a:p>
            <a:r>
              <a:rPr lang="en-GB" dirty="0"/>
              <a:t>Click to add picture</a:t>
            </a:r>
          </a:p>
        </p:txBody>
      </p:sp>
      <p:sp>
        <p:nvSpPr>
          <p:cNvPr id="6" name="Rectangle 5">
            <a:extLst>
              <a:ext uri="{FF2B5EF4-FFF2-40B4-BE49-F238E27FC236}">
                <a16:creationId xmlns:a16="http://schemas.microsoft.com/office/drawing/2014/main" id="{93A89D61-A33E-4215-83A0-F6D386CA7538}"/>
              </a:ext>
            </a:extLst>
          </p:cNvPr>
          <p:cNvSpPr/>
          <p:nvPr userDrawn="1"/>
        </p:nvSpPr>
        <p:spPr>
          <a:xfrm>
            <a:off x="0" y="552203"/>
            <a:ext cx="2458528" cy="397434"/>
          </a:xfrm>
          <a:prstGeom prst="rect">
            <a:avLst/>
          </a:prstGeom>
          <a:solidFill>
            <a:srgbClr val="9C2339"/>
          </a:solidFill>
          <a:ln w="9525" cap="flat" cmpd="sng" algn="ctr">
            <a:noFill/>
            <a:prstDash val="solid"/>
          </a:ln>
          <a:effectLst/>
        </p:spPr>
        <p:txBody>
          <a:bodyPr lIns="360000" tIns="0" rIns="72000" bIns="0"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Open Sans"/>
              <a:ea typeface="+mn-ea"/>
              <a:cs typeface="Open Sans"/>
            </a:endParaRPr>
          </a:p>
        </p:txBody>
      </p:sp>
      <p:sp>
        <p:nvSpPr>
          <p:cNvPr id="7" name="Text Placeholder 3">
            <a:extLst>
              <a:ext uri="{FF2B5EF4-FFF2-40B4-BE49-F238E27FC236}">
                <a16:creationId xmlns:a16="http://schemas.microsoft.com/office/drawing/2014/main" id="{1D09556F-D580-4766-B152-2C97A9294968}"/>
              </a:ext>
            </a:extLst>
          </p:cNvPr>
          <p:cNvSpPr>
            <a:spLocks noGrp="1"/>
          </p:cNvSpPr>
          <p:nvPr>
            <p:ph type="body" sz="quarter" idx="11" hasCustomPrompt="1"/>
          </p:nvPr>
        </p:nvSpPr>
        <p:spPr>
          <a:xfrm>
            <a:off x="176902" y="667576"/>
            <a:ext cx="1949450" cy="166688"/>
          </a:xfrm>
          <a:prstGeom prst="rect">
            <a:avLst/>
          </a:prstGeom>
        </p:spPr>
        <p:txBody>
          <a:bodyPr/>
          <a:lstStyle>
            <a:lvl1pPr marL="0" indent="0">
              <a:buNone/>
              <a:defRPr>
                <a:solidFill>
                  <a:schemeClr val="bg1"/>
                </a:solidFill>
              </a:defRPr>
            </a:lvl1pPr>
          </a:lstStyle>
          <a:p>
            <a:pPr lvl="0"/>
            <a:r>
              <a:rPr lang="en-US" dirty="0"/>
              <a:t>Click to </a:t>
            </a:r>
            <a:r>
              <a:rPr lang="en-US" dirty="0" err="1"/>
              <a:t>eit</a:t>
            </a:r>
            <a:r>
              <a:rPr lang="en-US" dirty="0"/>
              <a:t> Master text styles</a:t>
            </a:r>
          </a:p>
        </p:txBody>
      </p:sp>
      <p:sp>
        <p:nvSpPr>
          <p:cNvPr id="8" name="Title 1">
            <a:extLst>
              <a:ext uri="{FF2B5EF4-FFF2-40B4-BE49-F238E27FC236}">
                <a16:creationId xmlns:a16="http://schemas.microsoft.com/office/drawing/2014/main" id="{82110A07-5F54-4BFA-BAC6-B1FD77C49194}"/>
              </a:ext>
            </a:extLst>
          </p:cNvPr>
          <p:cNvSpPr>
            <a:spLocks noGrp="1"/>
          </p:cNvSpPr>
          <p:nvPr>
            <p:ph type="ctrTitle" hasCustomPrompt="1"/>
          </p:nvPr>
        </p:nvSpPr>
        <p:spPr>
          <a:xfrm>
            <a:off x="7399529" y="1791920"/>
            <a:ext cx="4642946" cy="1102519"/>
          </a:xfrm>
          <a:prstGeom prst="rect">
            <a:avLst/>
          </a:prstGeom>
        </p:spPr>
        <p:txBody>
          <a:bodyPr lIns="0" tIns="0" rIns="0" bIns="0" anchor="t">
            <a:noAutofit/>
          </a:bodyPr>
          <a:lstStyle>
            <a:lvl1pPr algn="l">
              <a:lnSpc>
                <a:spcPct val="100000"/>
              </a:lnSpc>
              <a:defRPr sz="5400" b="0" i="0">
                <a:solidFill>
                  <a:schemeClr val="tx1"/>
                </a:solidFill>
                <a:latin typeface="Open Sans Light"/>
                <a:cs typeface="Open Sans Light"/>
              </a:defRPr>
            </a:lvl1pPr>
          </a:lstStyle>
          <a:p>
            <a:r>
              <a:rPr lang="en-US" dirty="0"/>
              <a:t>Presentation titles should be concise</a:t>
            </a:r>
          </a:p>
        </p:txBody>
      </p:sp>
      <p:sp>
        <p:nvSpPr>
          <p:cNvPr id="9" name="Subtitle 2">
            <a:extLst>
              <a:ext uri="{FF2B5EF4-FFF2-40B4-BE49-F238E27FC236}">
                <a16:creationId xmlns:a16="http://schemas.microsoft.com/office/drawing/2014/main" id="{E65B4DD7-24E9-405D-8543-37D92F19EB00}"/>
              </a:ext>
            </a:extLst>
          </p:cNvPr>
          <p:cNvSpPr>
            <a:spLocks noGrp="1"/>
          </p:cNvSpPr>
          <p:nvPr>
            <p:ph type="subTitle" idx="1" hasCustomPrompt="1"/>
          </p:nvPr>
        </p:nvSpPr>
        <p:spPr>
          <a:xfrm>
            <a:off x="7399528" y="4509417"/>
            <a:ext cx="4642945" cy="1314450"/>
          </a:xfrm>
          <a:prstGeom prst="rect">
            <a:avLst/>
          </a:prstGeom>
        </p:spPr>
        <p:txBody>
          <a:bodyPr lIns="0" tIns="0" rIns="0" bIns="0">
            <a:noAutofit/>
          </a:bodyPr>
          <a:lstStyle>
            <a:lvl1pPr marL="0" indent="0" algn="l">
              <a:lnSpc>
                <a:spcPct val="100000"/>
              </a:lnSpc>
              <a:buNone/>
              <a:defRPr sz="3000" baseline="0">
                <a:solidFill>
                  <a:srgbClr val="36424A"/>
                </a:solidFill>
                <a:latin typeface="Open Sans Light"/>
                <a:cs typeface="Open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subtitles should support the main title</a:t>
            </a:r>
          </a:p>
        </p:txBody>
      </p:sp>
    </p:spTree>
    <p:extLst>
      <p:ext uri="{BB962C8B-B14F-4D97-AF65-F5344CB8AC3E}">
        <p14:creationId xmlns:p14="http://schemas.microsoft.com/office/powerpoint/2010/main" val="3784456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A509D1F-EAAD-4C2B-A71F-242D90F4BDFB}"/>
              </a:ext>
            </a:extLst>
          </p:cNvPr>
          <p:cNvSpPr>
            <a:spLocks noGrp="1"/>
          </p:cNvSpPr>
          <p:nvPr>
            <p:ph type="dt" sz="half" idx="10"/>
          </p:nvPr>
        </p:nvSpPr>
        <p:spPr>
          <a:xfrm>
            <a:off x="838200" y="6356350"/>
            <a:ext cx="2743200" cy="365125"/>
          </a:xfrm>
          <a:prstGeom prst="rect">
            <a:avLst/>
          </a:prstGeom>
        </p:spPr>
        <p:txBody>
          <a:bodyPr/>
          <a:lstStyle/>
          <a:p>
            <a:fld id="{C8A1ED93-1F6D-4FE2-A139-257D970E5AC8}" type="datetimeFigureOut">
              <a:rPr lang="en-GB" smtClean="0"/>
              <a:t>22/09/2023</a:t>
            </a:fld>
            <a:endParaRPr lang="en-GB"/>
          </a:p>
        </p:txBody>
      </p:sp>
      <p:sp>
        <p:nvSpPr>
          <p:cNvPr id="5" name="Footer Placeholder 4">
            <a:extLst>
              <a:ext uri="{FF2B5EF4-FFF2-40B4-BE49-F238E27FC236}">
                <a16:creationId xmlns:a16="http://schemas.microsoft.com/office/drawing/2014/main" id="{AA4BD2D4-0995-4F00-80E0-6C9A11952A3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19526FCF-5D9C-4B8C-B7A1-FBB806657A88}"/>
              </a:ext>
            </a:extLst>
          </p:cNvPr>
          <p:cNvSpPr>
            <a:spLocks noGrp="1"/>
          </p:cNvSpPr>
          <p:nvPr>
            <p:ph type="sldNum" sz="quarter" idx="12"/>
          </p:nvPr>
        </p:nvSpPr>
        <p:spPr>
          <a:xfrm>
            <a:off x="8610600" y="6356350"/>
            <a:ext cx="2743200" cy="365125"/>
          </a:xfrm>
          <a:prstGeom prst="rect">
            <a:avLst/>
          </a:prstGeom>
        </p:spPr>
        <p:txBody>
          <a:bodyPr/>
          <a:lstStyle/>
          <a:p>
            <a:fld id="{FE2553D5-E1E2-4C5F-A436-0561B6156472}" type="slidenum">
              <a:rPr lang="en-GB" smtClean="0"/>
              <a:t>‹#›</a:t>
            </a:fld>
            <a:endParaRPr lang="en-GB"/>
          </a:p>
        </p:txBody>
      </p:sp>
      <p:sp>
        <p:nvSpPr>
          <p:cNvPr id="7" name="TextBox 6">
            <a:extLst>
              <a:ext uri="{FF2B5EF4-FFF2-40B4-BE49-F238E27FC236}">
                <a16:creationId xmlns:a16="http://schemas.microsoft.com/office/drawing/2014/main" id="{FB29FC33-2005-42F9-ABDE-C4E3B400EF7D}"/>
              </a:ext>
            </a:extLst>
          </p:cNvPr>
          <p:cNvSpPr txBox="1"/>
          <p:nvPr userDrawn="1"/>
        </p:nvSpPr>
        <p:spPr>
          <a:xfrm>
            <a:off x="0" y="744717"/>
            <a:ext cx="7918515" cy="4986780"/>
          </a:xfrm>
          <a:prstGeom prst="rect">
            <a:avLst/>
          </a:prstGeom>
          <a:solidFill>
            <a:schemeClr val="bg1"/>
          </a:solidFill>
        </p:spPr>
        <p:txBody>
          <a:bodyPr wrap="square" rtlCol="0">
            <a:spAutoFit/>
          </a:bodyPr>
          <a:lstStyle/>
          <a:p>
            <a:endParaRPr lang="en-GB" dirty="0"/>
          </a:p>
        </p:txBody>
      </p:sp>
      <p:sp>
        <p:nvSpPr>
          <p:cNvPr id="10" name="Title 1">
            <a:extLst>
              <a:ext uri="{FF2B5EF4-FFF2-40B4-BE49-F238E27FC236}">
                <a16:creationId xmlns:a16="http://schemas.microsoft.com/office/drawing/2014/main" id="{04E1760B-4859-4F50-AB1D-A70E53C556EA}"/>
              </a:ext>
            </a:extLst>
          </p:cNvPr>
          <p:cNvSpPr>
            <a:spLocks noGrp="1"/>
          </p:cNvSpPr>
          <p:nvPr>
            <p:ph type="ctrTitle" hasCustomPrompt="1"/>
          </p:nvPr>
        </p:nvSpPr>
        <p:spPr>
          <a:xfrm>
            <a:off x="352744" y="1653100"/>
            <a:ext cx="6807181" cy="1102519"/>
          </a:xfrm>
          <a:prstGeom prst="rect">
            <a:avLst/>
          </a:prstGeom>
        </p:spPr>
        <p:txBody>
          <a:bodyPr lIns="0" tIns="0" rIns="0" bIns="0" anchor="t">
            <a:noAutofit/>
          </a:bodyPr>
          <a:lstStyle>
            <a:lvl1pPr algn="l">
              <a:lnSpc>
                <a:spcPct val="100000"/>
              </a:lnSpc>
              <a:defRPr sz="5400" b="0" i="0">
                <a:solidFill>
                  <a:schemeClr val="tx1"/>
                </a:solidFill>
                <a:latin typeface="Open Sans Light"/>
                <a:cs typeface="Open Sans Light"/>
              </a:defRPr>
            </a:lvl1pPr>
          </a:lstStyle>
          <a:p>
            <a:r>
              <a:rPr lang="en-US" dirty="0"/>
              <a:t>Presentation titles should be concise</a:t>
            </a:r>
          </a:p>
        </p:txBody>
      </p:sp>
      <p:pic>
        <p:nvPicPr>
          <p:cNvPr id="11" name="Picture 10">
            <a:extLst>
              <a:ext uri="{FF2B5EF4-FFF2-40B4-BE49-F238E27FC236}">
                <a16:creationId xmlns:a16="http://schemas.microsoft.com/office/drawing/2014/main" id="{25D55C1A-7B29-47EC-9D91-B58465314CE8}"/>
              </a:ext>
            </a:extLst>
          </p:cNvPr>
          <p:cNvPicPr>
            <a:picLocks noChangeAspect="1"/>
          </p:cNvPicPr>
          <p:nvPr userDrawn="1"/>
        </p:nvPicPr>
        <p:blipFill>
          <a:blip r:embed="rId3"/>
          <a:stretch>
            <a:fillRect/>
          </a:stretch>
        </p:blipFill>
        <p:spPr>
          <a:xfrm>
            <a:off x="6126136" y="744717"/>
            <a:ext cx="1792379" cy="908383"/>
          </a:xfrm>
          <a:prstGeom prst="rect">
            <a:avLst/>
          </a:prstGeom>
        </p:spPr>
      </p:pic>
      <p:sp>
        <p:nvSpPr>
          <p:cNvPr id="12" name="Subtitle 2">
            <a:extLst>
              <a:ext uri="{FF2B5EF4-FFF2-40B4-BE49-F238E27FC236}">
                <a16:creationId xmlns:a16="http://schemas.microsoft.com/office/drawing/2014/main" id="{374E270D-C648-465F-A41C-3C751D028014}"/>
              </a:ext>
            </a:extLst>
          </p:cNvPr>
          <p:cNvSpPr>
            <a:spLocks noGrp="1"/>
          </p:cNvSpPr>
          <p:nvPr>
            <p:ph type="subTitle" idx="1" hasCustomPrompt="1"/>
          </p:nvPr>
        </p:nvSpPr>
        <p:spPr>
          <a:xfrm>
            <a:off x="352743" y="3742674"/>
            <a:ext cx="6807181" cy="1314450"/>
          </a:xfrm>
          <a:prstGeom prst="rect">
            <a:avLst/>
          </a:prstGeom>
        </p:spPr>
        <p:txBody>
          <a:bodyPr lIns="0" tIns="0" rIns="0" bIns="0">
            <a:noAutofit/>
          </a:bodyPr>
          <a:lstStyle>
            <a:lvl1pPr marL="0" indent="0" algn="l">
              <a:lnSpc>
                <a:spcPct val="100000"/>
              </a:lnSpc>
              <a:buNone/>
              <a:defRPr sz="3000" baseline="0">
                <a:solidFill>
                  <a:srgbClr val="36424A"/>
                </a:solidFill>
                <a:latin typeface="Open Sans Light"/>
                <a:cs typeface="Open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subtitles should support the main title</a:t>
            </a:r>
          </a:p>
        </p:txBody>
      </p:sp>
      <p:sp>
        <p:nvSpPr>
          <p:cNvPr id="9" name="Rectangle 8">
            <a:extLst>
              <a:ext uri="{FF2B5EF4-FFF2-40B4-BE49-F238E27FC236}">
                <a16:creationId xmlns:a16="http://schemas.microsoft.com/office/drawing/2014/main" id="{34CA1FC0-55C1-40CC-A5B2-936CF09F3337}"/>
              </a:ext>
            </a:extLst>
          </p:cNvPr>
          <p:cNvSpPr/>
          <p:nvPr userDrawn="1"/>
        </p:nvSpPr>
        <p:spPr>
          <a:xfrm>
            <a:off x="0" y="552203"/>
            <a:ext cx="2458528" cy="397434"/>
          </a:xfrm>
          <a:prstGeom prst="rect">
            <a:avLst/>
          </a:prstGeom>
          <a:solidFill>
            <a:srgbClr val="9C2339"/>
          </a:solidFill>
          <a:ln w="9525" cap="flat" cmpd="sng" algn="ctr">
            <a:noFill/>
            <a:prstDash val="solid"/>
          </a:ln>
          <a:effectLst/>
        </p:spPr>
        <p:txBody>
          <a:bodyPr lIns="360000" tIns="0" rIns="72000" bIns="0"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Open Sans"/>
              <a:ea typeface="+mn-ea"/>
              <a:cs typeface="Open Sans"/>
            </a:endParaRPr>
          </a:p>
        </p:txBody>
      </p:sp>
      <p:sp>
        <p:nvSpPr>
          <p:cNvPr id="13" name="Text Placeholder 3">
            <a:extLst>
              <a:ext uri="{FF2B5EF4-FFF2-40B4-BE49-F238E27FC236}">
                <a16:creationId xmlns:a16="http://schemas.microsoft.com/office/drawing/2014/main" id="{68FEE079-3501-49E7-AA3D-DFB213C77A41}"/>
              </a:ext>
            </a:extLst>
          </p:cNvPr>
          <p:cNvSpPr>
            <a:spLocks noGrp="1"/>
          </p:cNvSpPr>
          <p:nvPr>
            <p:ph type="body" sz="quarter" idx="13" hasCustomPrompt="1"/>
          </p:nvPr>
        </p:nvSpPr>
        <p:spPr>
          <a:xfrm>
            <a:off x="176902" y="667576"/>
            <a:ext cx="1949450" cy="166688"/>
          </a:xfrm>
          <a:prstGeom prst="rect">
            <a:avLst/>
          </a:prstGeom>
        </p:spPr>
        <p:txBody>
          <a:bodyPr/>
          <a:lstStyle>
            <a:lvl1pPr marL="0" indent="0">
              <a:buNone/>
              <a:defRPr>
                <a:solidFill>
                  <a:schemeClr val="bg1"/>
                </a:solidFill>
              </a:defRPr>
            </a:lvl1pPr>
          </a:lstStyle>
          <a:p>
            <a:pPr lvl="0"/>
            <a:r>
              <a:rPr lang="en-US" dirty="0"/>
              <a:t>Click to </a:t>
            </a:r>
            <a:r>
              <a:rPr lang="en-US" dirty="0" err="1"/>
              <a:t>eit</a:t>
            </a:r>
            <a:r>
              <a:rPr lang="en-US" dirty="0"/>
              <a:t> Master text styles</a:t>
            </a:r>
          </a:p>
        </p:txBody>
      </p:sp>
    </p:spTree>
    <p:extLst>
      <p:ext uri="{BB962C8B-B14F-4D97-AF65-F5344CB8AC3E}">
        <p14:creationId xmlns:p14="http://schemas.microsoft.com/office/powerpoint/2010/main" val="947592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4DE1CB9-D27E-495D-9D4E-F6B0DC0E1E13}"/>
              </a:ext>
            </a:extLst>
          </p:cNvPr>
          <p:cNvSpPr>
            <a:spLocks noGrp="1"/>
          </p:cNvSpPr>
          <p:nvPr>
            <p:ph type="ctrTitle" hasCustomPrompt="1"/>
          </p:nvPr>
        </p:nvSpPr>
        <p:spPr>
          <a:xfrm>
            <a:off x="7399529" y="1791920"/>
            <a:ext cx="4642946" cy="1102519"/>
          </a:xfrm>
          <a:prstGeom prst="rect">
            <a:avLst/>
          </a:prstGeom>
        </p:spPr>
        <p:txBody>
          <a:bodyPr lIns="0" tIns="0" rIns="0" bIns="0" anchor="t">
            <a:noAutofit/>
          </a:bodyPr>
          <a:lstStyle>
            <a:lvl1pPr algn="l">
              <a:lnSpc>
                <a:spcPct val="100000"/>
              </a:lnSpc>
              <a:defRPr sz="5400" b="0" i="0">
                <a:solidFill>
                  <a:schemeClr val="tx1"/>
                </a:solidFill>
                <a:latin typeface="Open Sans Light"/>
                <a:cs typeface="Open Sans Light"/>
              </a:defRPr>
            </a:lvl1pPr>
          </a:lstStyle>
          <a:p>
            <a:r>
              <a:rPr lang="en-US" dirty="0"/>
              <a:t>Presentation titles should be concise</a:t>
            </a:r>
          </a:p>
        </p:txBody>
      </p:sp>
      <p:sp>
        <p:nvSpPr>
          <p:cNvPr id="16" name="Subtitle 2">
            <a:extLst>
              <a:ext uri="{FF2B5EF4-FFF2-40B4-BE49-F238E27FC236}">
                <a16:creationId xmlns:a16="http://schemas.microsoft.com/office/drawing/2014/main" id="{C9013356-BB61-4C81-B5E0-01CA6EF773B7}"/>
              </a:ext>
            </a:extLst>
          </p:cNvPr>
          <p:cNvSpPr>
            <a:spLocks noGrp="1"/>
          </p:cNvSpPr>
          <p:nvPr>
            <p:ph type="subTitle" idx="1" hasCustomPrompt="1"/>
          </p:nvPr>
        </p:nvSpPr>
        <p:spPr>
          <a:xfrm>
            <a:off x="7399528" y="4509417"/>
            <a:ext cx="4642945" cy="1314450"/>
          </a:xfrm>
          <a:prstGeom prst="rect">
            <a:avLst/>
          </a:prstGeom>
        </p:spPr>
        <p:txBody>
          <a:bodyPr lIns="0" tIns="0" rIns="0" bIns="0">
            <a:noAutofit/>
          </a:bodyPr>
          <a:lstStyle>
            <a:lvl1pPr marL="0" indent="0" algn="l">
              <a:lnSpc>
                <a:spcPct val="100000"/>
              </a:lnSpc>
              <a:buNone/>
              <a:defRPr sz="3000" baseline="0">
                <a:solidFill>
                  <a:srgbClr val="36424A"/>
                </a:solidFill>
                <a:latin typeface="Open Sans Light"/>
                <a:cs typeface="Open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subtitles should support the main title</a:t>
            </a:r>
          </a:p>
        </p:txBody>
      </p:sp>
      <p:pic>
        <p:nvPicPr>
          <p:cNvPr id="17" name="Picture 16">
            <a:extLst>
              <a:ext uri="{FF2B5EF4-FFF2-40B4-BE49-F238E27FC236}">
                <a16:creationId xmlns:a16="http://schemas.microsoft.com/office/drawing/2014/main" id="{D58D0108-8F02-407C-BCFE-4A3A78C00249}"/>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7257445" y="528103"/>
            <a:ext cx="1791909" cy="908296"/>
          </a:xfrm>
          <a:prstGeom prst="rect">
            <a:avLst/>
          </a:prstGeom>
        </p:spPr>
      </p:pic>
      <p:pic>
        <p:nvPicPr>
          <p:cNvPr id="3" name="Picture 2" descr="A person using a computer sitting on top of a table&#10;&#10;Description automatically generated">
            <a:extLst>
              <a:ext uri="{FF2B5EF4-FFF2-40B4-BE49-F238E27FC236}">
                <a16:creationId xmlns:a16="http://schemas.microsoft.com/office/drawing/2014/main" id="{DC6D7D4D-2B42-4655-8ECB-0BE4E0681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78976"/>
            <a:ext cx="6769290" cy="5677374"/>
          </a:xfrm>
          <a:prstGeom prst="rect">
            <a:avLst/>
          </a:prstGeom>
        </p:spPr>
      </p:pic>
      <p:sp>
        <p:nvSpPr>
          <p:cNvPr id="6" name="Rectangle 5">
            <a:extLst>
              <a:ext uri="{FF2B5EF4-FFF2-40B4-BE49-F238E27FC236}">
                <a16:creationId xmlns:a16="http://schemas.microsoft.com/office/drawing/2014/main" id="{B9A29BE7-3C57-41B9-B2DC-A758C43B97C1}"/>
              </a:ext>
            </a:extLst>
          </p:cNvPr>
          <p:cNvSpPr/>
          <p:nvPr userDrawn="1"/>
        </p:nvSpPr>
        <p:spPr>
          <a:xfrm>
            <a:off x="0" y="552203"/>
            <a:ext cx="2458528" cy="397434"/>
          </a:xfrm>
          <a:prstGeom prst="rect">
            <a:avLst/>
          </a:prstGeom>
          <a:solidFill>
            <a:srgbClr val="9C2339"/>
          </a:solidFill>
          <a:ln w="9525" cap="flat" cmpd="sng" algn="ctr">
            <a:noFill/>
            <a:prstDash val="solid"/>
          </a:ln>
          <a:effectLst/>
        </p:spPr>
        <p:txBody>
          <a:bodyPr lIns="360000" tIns="0" rIns="72000" bIns="0"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Open Sans"/>
              <a:ea typeface="+mn-ea"/>
              <a:cs typeface="Open Sans"/>
            </a:endParaRPr>
          </a:p>
        </p:txBody>
      </p:sp>
      <p:sp>
        <p:nvSpPr>
          <p:cNvPr id="4" name="Text Placeholder 3">
            <a:extLst>
              <a:ext uri="{FF2B5EF4-FFF2-40B4-BE49-F238E27FC236}">
                <a16:creationId xmlns:a16="http://schemas.microsoft.com/office/drawing/2014/main" id="{BD0EE355-DDCB-482A-9A84-1B7C2E7191C6}"/>
              </a:ext>
            </a:extLst>
          </p:cNvPr>
          <p:cNvSpPr>
            <a:spLocks noGrp="1"/>
          </p:cNvSpPr>
          <p:nvPr>
            <p:ph type="body" sz="quarter" idx="10" hasCustomPrompt="1"/>
          </p:nvPr>
        </p:nvSpPr>
        <p:spPr>
          <a:xfrm>
            <a:off x="176902" y="667576"/>
            <a:ext cx="1949450" cy="166688"/>
          </a:xfrm>
          <a:prstGeom prst="rect">
            <a:avLst/>
          </a:prstGeom>
        </p:spPr>
        <p:txBody>
          <a:bodyPr/>
          <a:lstStyle>
            <a:lvl1pPr marL="0" indent="0">
              <a:buNone/>
              <a:defRPr>
                <a:solidFill>
                  <a:schemeClr val="bg1"/>
                </a:solidFill>
              </a:defRPr>
            </a:lvl1pPr>
          </a:lstStyle>
          <a:p>
            <a:pPr lvl="0"/>
            <a:r>
              <a:rPr lang="en-US" dirty="0"/>
              <a:t>Click to </a:t>
            </a:r>
            <a:r>
              <a:rPr lang="en-US" dirty="0" err="1"/>
              <a:t>eit</a:t>
            </a:r>
            <a:r>
              <a:rPr lang="en-US" dirty="0"/>
              <a:t> Master text styles</a:t>
            </a:r>
          </a:p>
        </p:txBody>
      </p:sp>
    </p:spTree>
    <p:extLst>
      <p:ext uri="{BB962C8B-B14F-4D97-AF65-F5344CB8AC3E}">
        <p14:creationId xmlns:p14="http://schemas.microsoft.com/office/powerpoint/2010/main" val="31595486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58D0108-8F02-407C-BCFE-4A3A78C00249}"/>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7257445" y="528103"/>
            <a:ext cx="1791909" cy="908296"/>
          </a:xfrm>
          <a:prstGeom prst="rect">
            <a:avLst/>
          </a:prstGeom>
        </p:spPr>
      </p:pic>
      <p:sp>
        <p:nvSpPr>
          <p:cNvPr id="4" name="Picture Placeholder 3">
            <a:extLst>
              <a:ext uri="{FF2B5EF4-FFF2-40B4-BE49-F238E27FC236}">
                <a16:creationId xmlns:a16="http://schemas.microsoft.com/office/drawing/2014/main" id="{DBA18191-1A6D-47E0-A956-8B647D9AC917}"/>
              </a:ext>
            </a:extLst>
          </p:cNvPr>
          <p:cNvSpPr>
            <a:spLocks noGrp="1"/>
          </p:cNvSpPr>
          <p:nvPr>
            <p:ph type="pic" sz="quarter" idx="10" hasCustomPrompt="1"/>
          </p:nvPr>
        </p:nvSpPr>
        <p:spPr>
          <a:xfrm>
            <a:off x="0" y="590313"/>
            <a:ext cx="6769290" cy="5677374"/>
          </a:xfrm>
          <a:prstGeom prst="rect">
            <a:avLst/>
          </a:prstGeom>
        </p:spPr>
        <p:txBody>
          <a:bodyPr/>
          <a:lstStyle>
            <a:lvl1pPr>
              <a:defRPr/>
            </a:lvl1pPr>
          </a:lstStyle>
          <a:p>
            <a:r>
              <a:rPr lang="en-GB" dirty="0"/>
              <a:t>Click to add picture</a:t>
            </a:r>
          </a:p>
        </p:txBody>
      </p:sp>
      <p:sp>
        <p:nvSpPr>
          <p:cNvPr id="6" name="Rectangle 5">
            <a:extLst>
              <a:ext uri="{FF2B5EF4-FFF2-40B4-BE49-F238E27FC236}">
                <a16:creationId xmlns:a16="http://schemas.microsoft.com/office/drawing/2014/main" id="{93A89D61-A33E-4215-83A0-F6D386CA7538}"/>
              </a:ext>
            </a:extLst>
          </p:cNvPr>
          <p:cNvSpPr/>
          <p:nvPr userDrawn="1"/>
        </p:nvSpPr>
        <p:spPr>
          <a:xfrm>
            <a:off x="0" y="552203"/>
            <a:ext cx="2458528" cy="397434"/>
          </a:xfrm>
          <a:prstGeom prst="rect">
            <a:avLst/>
          </a:prstGeom>
          <a:solidFill>
            <a:srgbClr val="9C2339"/>
          </a:solidFill>
          <a:ln w="9525" cap="flat" cmpd="sng" algn="ctr">
            <a:noFill/>
            <a:prstDash val="solid"/>
          </a:ln>
          <a:effectLst/>
        </p:spPr>
        <p:txBody>
          <a:bodyPr lIns="360000" tIns="0" rIns="72000" bIns="0"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Open Sans"/>
              <a:ea typeface="+mn-ea"/>
              <a:cs typeface="Open Sans"/>
            </a:endParaRPr>
          </a:p>
        </p:txBody>
      </p:sp>
      <p:sp>
        <p:nvSpPr>
          <p:cNvPr id="7" name="Text Placeholder 3">
            <a:extLst>
              <a:ext uri="{FF2B5EF4-FFF2-40B4-BE49-F238E27FC236}">
                <a16:creationId xmlns:a16="http://schemas.microsoft.com/office/drawing/2014/main" id="{1D09556F-D580-4766-B152-2C97A9294968}"/>
              </a:ext>
            </a:extLst>
          </p:cNvPr>
          <p:cNvSpPr>
            <a:spLocks noGrp="1"/>
          </p:cNvSpPr>
          <p:nvPr>
            <p:ph type="body" sz="quarter" idx="11" hasCustomPrompt="1"/>
          </p:nvPr>
        </p:nvSpPr>
        <p:spPr>
          <a:xfrm>
            <a:off x="176902" y="667576"/>
            <a:ext cx="1949450" cy="166688"/>
          </a:xfrm>
          <a:prstGeom prst="rect">
            <a:avLst/>
          </a:prstGeom>
        </p:spPr>
        <p:txBody>
          <a:bodyPr/>
          <a:lstStyle>
            <a:lvl1pPr marL="0" indent="0">
              <a:buNone/>
              <a:defRPr>
                <a:solidFill>
                  <a:schemeClr val="bg1"/>
                </a:solidFill>
              </a:defRPr>
            </a:lvl1pPr>
          </a:lstStyle>
          <a:p>
            <a:pPr lvl="0"/>
            <a:r>
              <a:rPr lang="en-US" dirty="0"/>
              <a:t>Click to </a:t>
            </a:r>
            <a:r>
              <a:rPr lang="en-US" dirty="0" err="1"/>
              <a:t>eit</a:t>
            </a:r>
            <a:r>
              <a:rPr lang="en-US" dirty="0"/>
              <a:t> Master text styles</a:t>
            </a:r>
          </a:p>
        </p:txBody>
      </p:sp>
      <p:sp>
        <p:nvSpPr>
          <p:cNvPr id="8" name="Title 1">
            <a:extLst>
              <a:ext uri="{FF2B5EF4-FFF2-40B4-BE49-F238E27FC236}">
                <a16:creationId xmlns:a16="http://schemas.microsoft.com/office/drawing/2014/main" id="{82110A07-5F54-4BFA-BAC6-B1FD77C49194}"/>
              </a:ext>
            </a:extLst>
          </p:cNvPr>
          <p:cNvSpPr>
            <a:spLocks noGrp="1"/>
          </p:cNvSpPr>
          <p:nvPr>
            <p:ph type="ctrTitle" hasCustomPrompt="1"/>
          </p:nvPr>
        </p:nvSpPr>
        <p:spPr>
          <a:xfrm>
            <a:off x="7399529" y="1791920"/>
            <a:ext cx="4642946" cy="1102519"/>
          </a:xfrm>
          <a:prstGeom prst="rect">
            <a:avLst/>
          </a:prstGeom>
        </p:spPr>
        <p:txBody>
          <a:bodyPr lIns="0" tIns="0" rIns="0" bIns="0" anchor="t">
            <a:noAutofit/>
          </a:bodyPr>
          <a:lstStyle>
            <a:lvl1pPr algn="l">
              <a:lnSpc>
                <a:spcPct val="100000"/>
              </a:lnSpc>
              <a:defRPr sz="5400" b="0" i="0">
                <a:solidFill>
                  <a:schemeClr val="tx1"/>
                </a:solidFill>
                <a:latin typeface="Open Sans Light"/>
                <a:cs typeface="Open Sans Light"/>
              </a:defRPr>
            </a:lvl1pPr>
          </a:lstStyle>
          <a:p>
            <a:r>
              <a:rPr lang="en-US" dirty="0"/>
              <a:t>Presentation titles should be concise</a:t>
            </a:r>
          </a:p>
        </p:txBody>
      </p:sp>
      <p:sp>
        <p:nvSpPr>
          <p:cNvPr id="9" name="Subtitle 2">
            <a:extLst>
              <a:ext uri="{FF2B5EF4-FFF2-40B4-BE49-F238E27FC236}">
                <a16:creationId xmlns:a16="http://schemas.microsoft.com/office/drawing/2014/main" id="{E65B4DD7-24E9-405D-8543-37D92F19EB00}"/>
              </a:ext>
            </a:extLst>
          </p:cNvPr>
          <p:cNvSpPr>
            <a:spLocks noGrp="1"/>
          </p:cNvSpPr>
          <p:nvPr>
            <p:ph type="subTitle" idx="1" hasCustomPrompt="1"/>
          </p:nvPr>
        </p:nvSpPr>
        <p:spPr>
          <a:xfrm>
            <a:off x="7399528" y="4509417"/>
            <a:ext cx="4642945" cy="1314450"/>
          </a:xfrm>
          <a:prstGeom prst="rect">
            <a:avLst/>
          </a:prstGeom>
        </p:spPr>
        <p:txBody>
          <a:bodyPr lIns="0" tIns="0" rIns="0" bIns="0">
            <a:noAutofit/>
          </a:bodyPr>
          <a:lstStyle>
            <a:lvl1pPr marL="0" indent="0" algn="l">
              <a:lnSpc>
                <a:spcPct val="100000"/>
              </a:lnSpc>
              <a:buNone/>
              <a:defRPr sz="3000" baseline="0">
                <a:solidFill>
                  <a:srgbClr val="36424A"/>
                </a:solidFill>
                <a:latin typeface="Open Sans Light"/>
                <a:cs typeface="Open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subtitles should support the main title</a:t>
            </a:r>
          </a:p>
        </p:txBody>
      </p:sp>
    </p:spTree>
    <p:extLst>
      <p:ext uri="{BB962C8B-B14F-4D97-AF65-F5344CB8AC3E}">
        <p14:creationId xmlns:p14="http://schemas.microsoft.com/office/powerpoint/2010/main" val="25962367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rgbClr val="36424A"/>
        </a:solidFill>
        <a:effectLst/>
      </p:bgPr>
    </p:bg>
    <p:spTree>
      <p:nvGrpSpPr>
        <p:cNvPr id="1" name=""/>
        <p:cNvGrpSpPr/>
        <p:nvPr/>
      </p:nvGrpSpPr>
      <p:grpSpPr>
        <a:xfrm>
          <a:off x="0" y="0"/>
          <a:ext cx="0" cy="0"/>
          <a:chOff x="0" y="0"/>
          <a:chExt cx="0" cy="0"/>
        </a:xfrm>
      </p:grpSpPr>
      <p:pic>
        <p:nvPicPr>
          <p:cNvPr id="3" name="Picture 2" descr="A person using a computer sitting on top of a table&#10;&#10;Description automatically generated">
            <a:extLst>
              <a:ext uri="{FF2B5EF4-FFF2-40B4-BE49-F238E27FC236}">
                <a16:creationId xmlns:a16="http://schemas.microsoft.com/office/drawing/2014/main" id="{DC6D7D4D-2B42-4655-8ECB-0BE4E06811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78976"/>
            <a:ext cx="6769290" cy="5677374"/>
          </a:xfrm>
          <a:prstGeom prst="rect">
            <a:avLst/>
          </a:prstGeom>
        </p:spPr>
      </p:pic>
      <p:pic>
        <p:nvPicPr>
          <p:cNvPr id="8" name="Picture 7" descr="RICS Logo+-Æ-white.png">
            <a:extLst>
              <a:ext uri="{FF2B5EF4-FFF2-40B4-BE49-F238E27FC236}">
                <a16:creationId xmlns:a16="http://schemas.microsoft.com/office/drawing/2014/main" id="{7F6CC14E-8E0A-4F9F-AAAA-04B021FD68F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80798" y="771193"/>
            <a:ext cx="1360324" cy="471599"/>
          </a:xfrm>
          <a:prstGeom prst="rect">
            <a:avLst/>
          </a:prstGeom>
        </p:spPr>
      </p:pic>
      <p:sp>
        <p:nvSpPr>
          <p:cNvPr id="9" name="Rectangle 8">
            <a:extLst>
              <a:ext uri="{FF2B5EF4-FFF2-40B4-BE49-F238E27FC236}">
                <a16:creationId xmlns:a16="http://schemas.microsoft.com/office/drawing/2014/main" id="{31A9A322-06CC-4B18-A718-C6ED3B255B61}"/>
              </a:ext>
            </a:extLst>
          </p:cNvPr>
          <p:cNvSpPr/>
          <p:nvPr userDrawn="1"/>
        </p:nvSpPr>
        <p:spPr>
          <a:xfrm>
            <a:off x="0" y="552203"/>
            <a:ext cx="2458528" cy="397434"/>
          </a:xfrm>
          <a:prstGeom prst="rect">
            <a:avLst/>
          </a:prstGeom>
          <a:solidFill>
            <a:srgbClr val="9C2339"/>
          </a:solidFill>
          <a:ln w="9525" cap="flat" cmpd="sng" algn="ctr">
            <a:noFill/>
            <a:prstDash val="solid"/>
          </a:ln>
          <a:effectLst/>
        </p:spPr>
        <p:txBody>
          <a:bodyPr lIns="360000" tIns="0" rIns="72000" bIns="0"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Open Sans"/>
              <a:ea typeface="+mn-ea"/>
              <a:cs typeface="Open Sans"/>
            </a:endParaRPr>
          </a:p>
        </p:txBody>
      </p:sp>
      <p:sp>
        <p:nvSpPr>
          <p:cNvPr id="10" name="Text Placeholder 3">
            <a:extLst>
              <a:ext uri="{FF2B5EF4-FFF2-40B4-BE49-F238E27FC236}">
                <a16:creationId xmlns:a16="http://schemas.microsoft.com/office/drawing/2014/main" id="{32C3EE84-1926-4056-9714-4351BA01C52C}"/>
              </a:ext>
            </a:extLst>
          </p:cNvPr>
          <p:cNvSpPr>
            <a:spLocks noGrp="1"/>
          </p:cNvSpPr>
          <p:nvPr>
            <p:ph type="body" sz="quarter" idx="10" hasCustomPrompt="1"/>
          </p:nvPr>
        </p:nvSpPr>
        <p:spPr>
          <a:xfrm>
            <a:off x="176902" y="667576"/>
            <a:ext cx="1949450" cy="166688"/>
          </a:xfrm>
          <a:prstGeom prst="rect">
            <a:avLst/>
          </a:prstGeom>
        </p:spPr>
        <p:txBody>
          <a:bodyPr/>
          <a:lstStyle>
            <a:lvl1pPr marL="0" indent="0">
              <a:buNone/>
              <a:defRPr>
                <a:solidFill>
                  <a:schemeClr val="bg1"/>
                </a:solidFill>
              </a:defRPr>
            </a:lvl1pPr>
          </a:lstStyle>
          <a:p>
            <a:pPr lvl="0"/>
            <a:r>
              <a:rPr lang="en-US" dirty="0"/>
              <a:t>Click to </a:t>
            </a:r>
            <a:r>
              <a:rPr lang="en-US" dirty="0" err="1"/>
              <a:t>eit</a:t>
            </a:r>
            <a:r>
              <a:rPr lang="en-US" dirty="0"/>
              <a:t> Master text styles</a:t>
            </a:r>
          </a:p>
        </p:txBody>
      </p:sp>
      <p:sp>
        <p:nvSpPr>
          <p:cNvPr id="11" name="Title 1">
            <a:extLst>
              <a:ext uri="{FF2B5EF4-FFF2-40B4-BE49-F238E27FC236}">
                <a16:creationId xmlns:a16="http://schemas.microsoft.com/office/drawing/2014/main" id="{C3B6E23C-BA31-4216-B08A-2934B2A11FCF}"/>
              </a:ext>
            </a:extLst>
          </p:cNvPr>
          <p:cNvSpPr>
            <a:spLocks noGrp="1"/>
          </p:cNvSpPr>
          <p:nvPr>
            <p:ph type="ctrTitle" hasCustomPrompt="1"/>
          </p:nvPr>
        </p:nvSpPr>
        <p:spPr>
          <a:xfrm>
            <a:off x="7399529" y="1791920"/>
            <a:ext cx="4642946" cy="1102519"/>
          </a:xfrm>
          <a:prstGeom prst="rect">
            <a:avLst/>
          </a:prstGeom>
        </p:spPr>
        <p:txBody>
          <a:bodyPr lIns="0" tIns="0" rIns="0" bIns="0" anchor="t">
            <a:noAutofit/>
          </a:bodyPr>
          <a:lstStyle>
            <a:lvl1pPr algn="l">
              <a:lnSpc>
                <a:spcPct val="100000"/>
              </a:lnSpc>
              <a:defRPr sz="5400" b="0" i="0">
                <a:solidFill>
                  <a:schemeClr val="bg1"/>
                </a:solidFill>
                <a:latin typeface="Open Sans Light"/>
                <a:cs typeface="Open Sans Light"/>
              </a:defRPr>
            </a:lvl1pPr>
          </a:lstStyle>
          <a:p>
            <a:r>
              <a:rPr lang="en-US" dirty="0"/>
              <a:t>Presentation titles should be concise</a:t>
            </a:r>
          </a:p>
        </p:txBody>
      </p:sp>
      <p:sp>
        <p:nvSpPr>
          <p:cNvPr id="12" name="Subtitle 2">
            <a:extLst>
              <a:ext uri="{FF2B5EF4-FFF2-40B4-BE49-F238E27FC236}">
                <a16:creationId xmlns:a16="http://schemas.microsoft.com/office/drawing/2014/main" id="{C48F5204-7DAF-4EA3-8962-7E10B8FAFA8C}"/>
              </a:ext>
            </a:extLst>
          </p:cNvPr>
          <p:cNvSpPr>
            <a:spLocks noGrp="1"/>
          </p:cNvSpPr>
          <p:nvPr>
            <p:ph type="subTitle" idx="1" hasCustomPrompt="1"/>
          </p:nvPr>
        </p:nvSpPr>
        <p:spPr>
          <a:xfrm>
            <a:off x="7399528" y="4509417"/>
            <a:ext cx="4642945" cy="1314450"/>
          </a:xfrm>
          <a:prstGeom prst="rect">
            <a:avLst/>
          </a:prstGeom>
        </p:spPr>
        <p:txBody>
          <a:bodyPr lIns="0" tIns="0" rIns="0" bIns="0">
            <a:noAutofit/>
          </a:bodyPr>
          <a:lstStyle>
            <a:lvl1pPr marL="0" indent="0" algn="l">
              <a:lnSpc>
                <a:spcPct val="100000"/>
              </a:lnSpc>
              <a:buNone/>
              <a:defRPr sz="3000" baseline="0">
                <a:solidFill>
                  <a:schemeClr val="bg1"/>
                </a:solidFill>
                <a:latin typeface="Open Sans Light"/>
                <a:cs typeface="Open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subtitles should support the main title</a:t>
            </a:r>
          </a:p>
        </p:txBody>
      </p:sp>
    </p:spTree>
    <p:extLst>
      <p:ext uri="{BB962C8B-B14F-4D97-AF65-F5344CB8AC3E}">
        <p14:creationId xmlns:p14="http://schemas.microsoft.com/office/powerpoint/2010/main" val="1709704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8B599-331B-7E38-E778-7147FA0A20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06E6BD-C52E-ACB8-DF59-17B6DA04AA52}"/>
              </a:ext>
            </a:extLst>
          </p:cNvPr>
          <p:cNvSpPr>
            <a:spLocks noGrp="1"/>
          </p:cNvSpPr>
          <p:nvPr>
            <p:ph type="dt" sz="half" idx="10"/>
          </p:nvPr>
        </p:nvSpPr>
        <p:spPr/>
        <p:txBody>
          <a:bodyPr/>
          <a:lstStyle/>
          <a:p>
            <a:fld id="{4E8AB5FC-B7E8-44E7-9174-E36532DCA378}" type="datetimeFigureOut">
              <a:rPr lang="en-US" smtClean="0"/>
              <a:t>9/22/2023</a:t>
            </a:fld>
            <a:endParaRPr lang="en-US"/>
          </a:p>
        </p:txBody>
      </p:sp>
      <p:sp>
        <p:nvSpPr>
          <p:cNvPr id="4" name="Footer Placeholder 3">
            <a:extLst>
              <a:ext uri="{FF2B5EF4-FFF2-40B4-BE49-F238E27FC236}">
                <a16:creationId xmlns:a16="http://schemas.microsoft.com/office/drawing/2014/main" id="{FF30C2DB-20D1-695B-1A66-E07F1406D8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E9EF38-C4CE-8066-D551-245F2E9F543C}"/>
              </a:ext>
            </a:extLst>
          </p:cNvPr>
          <p:cNvSpPr>
            <a:spLocks noGrp="1"/>
          </p:cNvSpPr>
          <p:nvPr>
            <p:ph type="sldNum" sz="quarter" idx="12"/>
          </p:nvPr>
        </p:nvSpPr>
        <p:spPr/>
        <p:txBody>
          <a:bodyPr/>
          <a:lstStyle/>
          <a:p>
            <a:fld id="{F1B07208-5578-4615-88D0-51C566C7463C}" type="slidenum">
              <a:rPr lang="en-US" smtClean="0"/>
              <a:t>‹#›</a:t>
            </a:fld>
            <a:endParaRPr lang="en-US"/>
          </a:p>
        </p:txBody>
      </p:sp>
    </p:spTree>
    <p:extLst>
      <p:ext uri="{BB962C8B-B14F-4D97-AF65-F5344CB8AC3E}">
        <p14:creationId xmlns:p14="http://schemas.microsoft.com/office/powerpoint/2010/main" val="33916006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ICS Divider 2">
    <p:bg>
      <p:bgPr>
        <a:solidFill>
          <a:srgbClr val="9C2339"/>
        </a:solidFill>
        <a:effectLst/>
      </p:bgPr>
    </p:bg>
    <p:spTree>
      <p:nvGrpSpPr>
        <p:cNvPr id="1" name=""/>
        <p:cNvGrpSpPr/>
        <p:nvPr/>
      </p:nvGrpSpPr>
      <p:grpSpPr>
        <a:xfrm>
          <a:off x="0" y="0"/>
          <a:ext cx="0" cy="0"/>
          <a:chOff x="0" y="0"/>
          <a:chExt cx="0" cy="0"/>
        </a:xfrm>
      </p:grpSpPr>
      <p:sp>
        <p:nvSpPr>
          <p:cNvPr id="8" name="Rectangle 7"/>
          <p:cNvSpPr/>
          <p:nvPr userDrawn="1"/>
        </p:nvSpPr>
        <p:spPr>
          <a:xfrm>
            <a:off x="0" y="691662"/>
            <a:ext cx="8132637" cy="520735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400" dirty="0"/>
          </a:p>
        </p:txBody>
      </p:sp>
      <p:sp>
        <p:nvSpPr>
          <p:cNvPr id="2" name="Title 1"/>
          <p:cNvSpPr>
            <a:spLocks noGrp="1"/>
          </p:cNvSpPr>
          <p:nvPr>
            <p:ph type="ctrTitle" hasCustomPrompt="1"/>
          </p:nvPr>
        </p:nvSpPr>
        <p:spPr>
          <a:xfrm>
            <a:off x="445186" y="1597771"/>
            <a:ext cx="7206443" cy="3275676"/>
          </a:xfrm>
          <a:prstGeom prst="rect">
            <a:avLst/>
          </a:prstGeom>
        </p:spPr>
        <p:txBody>
          <a:bodyPr lIns="0" tIns="0" rIns="0" bIns="0" anchor="t">
            <a:noAutofit/>
          </a:bodyPr>
          <a:lstStyle>
            <a:lvl1pPr algn="l">
              <a:lnSpc>
                <a:spcPct val="100000"/>
              </a:lnSpc>
              <a:defRPr sz="5400" b="0" i="0" baseline="0">
                <a:latin typeface="Open Sans Light"/>
                <a:cs typeface="Open Sans Light"/>
              </a:defRPr>
            </a:lvl1pPr>
          </a:lstStyle>
          <a:p>
            <a:r>
              <a:rPr lang="en-US" dirty="0"/>
              <a:t>Divider slides can act as breaks between sections</a:t>
            </a:r>
          </a:p>
        </p:txBody>
      </p:sp>
    </p:spTree>
    <p:extLst>
      <p:ext uri="{BB962C8B-B14F-4D97-AF65-F5344CB8AC3E}">
        <p14:creationId xmlns:p14="http://schemas.microsoft.com/office/powerpoint/2010/main" val="23316599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RICS Divider 3">
    <p:bg>
      <p:bgPr>
        <a:solidFill>
          <a:srgbClr val="36424A"/>
        </a:solidFill>
        <a:effectLst/>
      </p:bgPr>
    </p:bg>
    <p:spTree>
      <p:nvGrpSpPr>
        <p:cNvPr id="1" name=""/>
        <p:cNvGrpSpPr/>
        <p:nvPr/>
      </p:nvGrpSpPr>
      <p:grpSpPr>
        <a:xfrm>
          <a:off x="0" y="0"/>
          <a:ext cx="0" cy="0"/>
          <a:chOff x="0" y="0"/>
          <a:chExt cx="0" cy="0"/>
        </a:xfrm>
      </p:grpSpPr>
      <p:sp>
        <p:nvSpPr>
          <p:cNvPr id="8" name="Rectangle 7"/>
          <p:cNvSpPr/>
          <p:nvPr userDrawn="1"/>
        </p:nvSpPr>
        <p:spPr>
          <a:xfrm>
            <a:off x="0" y="691662"/>
            <a:ext cx="8132637" cy="520735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Title 1">
            <a:extLst>
              <a:ext uri="{FF2B5EF4-FFF2-40B4-BE49-F238E27FC236}">
                <a16:creationId xmlns:a16="http://schemas.microsoft.com/office/drawing/2014/main" id="{9BEB039E-48DB-49B4-91EA-45DE8FFB7E77}"/>
              </a:ext>
            </a:extLst>
          </p:cNvPr>
          <p:cNvSpPr>
            <a:spLocks noGrp="1"/>
          </p:cNvSpPr>
          <p:nvPr>
            <p:ph type="ctrTitle" hasCustomPrompt="1"/>
          </p:nvPr>
        </p:nvSpPr>
        <p:spPr>
          <a:xfrm>
            <a:off x="445186" y="1597771"/>
            <a:ext cx="7206443" cy="3275676"/>
          </a:xfrm>
          <a:prstGeom prst="rect">
            <a:avLst/>
          </a:prstGeom>
        </p:spPr>
        <p:txBody>
          <a:bodyPr lIns="0" tIns="0" rIns="0" bIns="0" anchor="t">
            <a:noAutofit/>
          </a:bodyPr>
          <a:lstStyle>
            <a:lvl1pPr algn="l">
              <a:lnSpc>
                <a:spcPct val="100000"/>
              </a:lnSpc>
              <a:defRPr sz="5400" b="0" i="0" baseline="0">
                <a:latin typeface="Open Sans Light"/>
                <a:cs typeface="Open Sans Light"/>
              </a:defRPr>
            </a:lvl1pPr>
          </a:lstStyle>
          <a:p>
            <a:r>
              <a:rPr lang="en-US" dirty="0"/>
              <a:t>Divider slides can act as breaks between sections</a:t>
            </a:r>
          </a:p>
        </p:txBody>
      </p:sp>
    </p:spTree>
    <p:extLst>
      <p:ext uri="{BB962C8B-B14F-4D97-AF65-F5344CB8AC3E}">
        <p14:creationId xmlns:p14="http://schemas.microsoft.com/office/powerpoint/2010/main" val="8036107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ICS Text – 2 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021236"/>
          </a:xfrm>
          <a:prstGeom prst="rect">
            <a:avLst/>
          </a:prstGeom>
        </p:spPr>
        <p:txBody>
          <a:bodyPr lIns="0" tIns="0" rIns="0" bIns="0" anchor="t" anchorCtr="0">
            <a:noAutofit/>
          </a:bodyPr>
          <a:lstStyle>
            <a:lvl1pPr algn="l">
              <a:defRPr sz="4200" baseline="0">
                <a:solidFill>
                  <a:srgbClr val="9C2339"/>
                </a:solidFill>
                <a:latin typeface="Open Sans Light"/>
                <a:cs typeface="Open Sans Light"/>
              </a:defRPr>
            </a:lvl1pPr>
          </a:lstStyle>
          <a:p>
            <a:r>
              <a:rPr lang="en-US" dirty="0"/>
              <a:t>Slide titles should be clear and captivating</a:t>
            </a:r>
          </a:p>
        </p:txBody>
      </p:sp>
      <p:sp>
        <p:nvSpPr>
          <p:cNvPr id="3" name="Content Placeholder 2"/>
          <p:cNvSpPr>
            <a:spLocks noGrp="1"/>
          </p:cNvSpPr>
          <p:nvPr>
            <p:ph idx="1"/>
          </p:nvPr>
        </p:nvSpPr>
        <p:spPr>
          <a:xfrm>
            <a:off x="609600" y="1565185"/>
            <a:ext cx="10972800" cy="4525963"/>
          </a:xfrm>
          <a:prstGeom prst="rect">
            <a:avLst/>
          </a:prstGeom>
        </p:spPr>
        <p:txBody>
          <a:bodyPr lIns="0" tIns="0" rIns="0" bIns="0" anchor="t" anchorCtr="0">
            <a:noAutofit/>
          </a:bodyPr>
          <a:lstStyle>
            <a:lvl1pPr marL="342900" indent="-342900" algn="l">
              <a:spcBef>
                <a:spcPts val="800"/>
              </a:spcBef>
              <a:buClrTx/>
              <a:buFont typeface="Wingdings" panose="05000000000000000000" pitchFamily="2" charset="2"/>
              <a:buChar char="§"/>
              <a:defRPr sz="2400">
                <a:latin typeface="Open Sans Light"/>
                <a:cs typeface="Open Sans Light"/>
              </a:defRPr>
            </a:lvl1pPr>
            <a:lvl2pPr marL="575986" indent="-287993" algn="l">
              <a:spcBef>
                <a:spcPts val="533"/>
              </a:spcBef>
              <a:buClrTx/>
              <a:buFont typeface="Arial" panose="020B0604020202020204" pitchFamily="34" charset="0"/>
              <a:buChar char="–"/>
              <a:defRPr sz="2400">
                <a:latin typeface="Open Sans Light"/>
                <a:cs typeface="Open Sans Light"/>
              </a:defRPr>
            </a:lvl2pPr>
            <a:lvl3pPr marL="815980" indent="-215995" algn="l">
              <a:spcBef>
                <a:spcPts val="0"/>
              </a:spcBef>
              <a:defRPr sz="2400">
                <a:latin typeface="Open Sans Light"/>
                <a:cs typeface="Open Sans Light"/>
              </a:defRPr>
            </a:lvl3pPr>
            <a:lvl4pPr algn="l">
              <a:defRPr sz="2667">
                <a:latin typeface="Open Sans Light"/>
                <a:cs typeface="Open Sans Light"/>
              </a:defRPr>
            </a:lvl4pPr>
            <a:lvl5pPr algn="l">
              <a:defRPr sz="2667">
                <a:latin typeface="Open Sans Light"/>
                <a:cs typeface="Open Sans Light"/>
              </a:defRPr>
            </a:lvl5p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3020858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RICS Text – 2 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021236"/>
          </a:xfrm>
          <a:prstGeom prst="rect">
            <a:avLst/>
          </a:prstGeom>
        </p:spPr>
        <p:txBody>
          <a:bodyPr lIns="0" tIns="0" rIns="0" bIns="0" anchor="t" anchorCtr="0">
            <a:noAutofit/>
          </a:bodyPr>
          <a:lstStyle>
            <a:lvl1pPr algn="l">
              <a:defRPr sz="4200" baseline="0">
                <a:solidFill>
                  <a:srgbClr val="9C2339"/>
                </a:solidFill>
                <a:latin typeface="Open Sans Light"/>
                <a:cs typeface="Open Sans Light"/>
              </a:defRPr>
            </a:lvl1pPr>
          </a:lstStyle>
          <a:p>
            <a:r>
              <a:rPr lang="en-US" dirty="0"/>
              <a:t>Slide titles should be clear and captivating</a:t>
            </a:r>
          </a:p>
        </p:txBody>
      </p:sp>
      <p:sp>
        <p:nvSpPr>
          <p:cNvPr id="3" name="Content Placeholder 2"/>
          <p:cNvSpPr>
            <a:spLocks noGrp="1"/>
          </p:cNvSpPr>
          <p:nvPr>
            <p:ph idx="1"/>
          </p:nvPr>
        </p:nvSpPr>
        <p:spPr>
          <a:xfrm>
            <a:off x="609601" y="1504800"/>
            <a:ext cx="5289593" cy="4525963"/>
          </a:xfrm>
          <a:prstGeom prst="rect">
            <a:avLst/>
          </a:prstGeom>
        </p:spPr>
        <p:txBody>
          <a:bodyPr lIns="0" tIns="0" rIns="0" bIns="0" anchor="t" anchorCtr="0">
            <a:noAutofit/>
          </a:bodyPr>
          <a:lstStyle>
            <a:lvl1pPr marL="239994" indent="-239994" algn="l">
              <a:spcBef>
                <a:spcPts val="800"/>
              </a:spcBef>
              <a:buClrTx/>
              <a:buFont typeface="Wingdings" charset="2"/>
              <a:buChar char="§"/>
              <a:defRPr sz="2400">
                <a:latin typeface="Open Sans Light"/>
                <a:cs typeface="Open Sans Light"/>
              </a:defRPr>
            </a:lvl1pPr>
            <a:lvl2pPr marL="575986" indent="-287993" algn="l">
              <a:spcBef>
                <a:spcPts val="533"/>
              </a:spcBef>
              <a:buClrTx/>
              <a:buFont typeface="Arial" panose="020B0604020202020204" pitchFamily="34" charset="0"/>
              <a:buChar char="–"/>
              <a:defRPr sz="2400">
                <a:latin typeface="Open Sans Light"/>
                <a:cs typeface="Open Sans Light"/>
              </a:defRPr>
            </a:lvl2pPr>
            <a:lvl3pPr marL="815980" indent="-215995" algn="l">
              <a:spcBef>
                <a:spcPts val="0"/>
              </a:spcBef>
              <a:defRPr sz="2400">
                <a:latin typeface="Open Sans Light"/>
                <a:cs typeface="Open Sans Light"/>
              </a:defRPr>
            </a:lvl3pPr>
            <a:lvl4pPr algn="l">
              <a:defRPr sz="2667">
                <a:latin typeface="Open Sans Light"/>
                <a:cs typeface="Open Sans Light"/>
              </a:defRPr>
            </a:lvl4pPr>
            <a:lvl5pPr algn="l">
              <a:defRPr sz="2667">
                <a:latin typeface="Open Sans Light"/>
                <a:cs typeface="Open Sans Light"/>
              </a:defRPr>
            </a:lvl5pPr>
          </a:lstStyle>
          <a:p>
            <a:pPr lvl="0"/>
            <a:r>
              <a:rPr lang="en-GB" dirty="0"/>
              <a:t>Click to edit Master text styles</a:t>
            </a:r>
          </a:p>
          <a:p>
            <a:pPr lvl="1"/>
            <a:r>
              <a:rPr lang="en-GB" dirty="0"/>
              <a:t>Second level</a:t>
            </a:r>
          </a:p>
          <a:p>
            <a:pPr lvl="2"/>
            <a:r>
              <a:rPr lang="en-GB" dirty="0"/>
              <a:t>Third level</a:t>
            </a:r>
          </a:p>
        </p:txBody>
      </p:sp>
      <p:sp>
        <p:nvSpPr>
          <p:cNvPr id="9" name="Content Placeholder 2"/>
          <p:cNvSpPr>
            <a:spLocks noGrp="1"/>
          </p:cNvSpPr>
          <p:nvPr>
            <p:ph idx="10"/>
          </p:nvPr>
        </p:nvSpPr>
        <p:spPr>
          <a:xfrm>
            <a:off x="6292808" y="1504800"/>
            <a:ext cx="5289593" cy="4525963"/>
          </a:xfrm>
          <a:prstGeom prst="rect">
            <a:avLst/>
          </a:prstGeom>
        </p:spPr>
        <p:txBody>
          <a:bodyPr lIns="0" tIns="0" rIns="0" bIns="0" anchor="t" anchorCtr="0">
            <a:noAutofit/>
          </a:bodyPr>
          <a:lstStyle>
            <a:lvl1pPr marL="342900" indent="-342900" algn="l">
              <a:spcBef>
                <a:spcPts val="800"/>
              </a:spcBef>
              <a:buClrTx/>
              <a:buFont typeface="Wingdings" panose="05000000000000000000" pitchFamily="2" charset="2"/>
              <a:buChar char="§"/>
              <a:defRPr sz="2400">
                <a:latin typeface="Open Sans Light"/>
                <a:cs typeface="Open Sans Light"/>
              </a:defRPr>
            </a:lvl1pPr>
            <a:lvl2pPr marL="575986" indent="-287993" algn="l">
              <a:spcBef>
                <a:spcPts val="533"/>
              </a:spcBef>
              <a:buClrTx/>
              <a:buFont typeface="Arial" panose="020B0604020202020204" pitchFamily="34" charset="0"/>
              <a:buChar char="–"/>
              <a:defRPr sz="2400">
                <a:latin typeface="Open Sans Light"/>
                <a:cs typeface="Open Sans Light"/>
              </a:defRPr>
            </a:lvl2pPr>
            <a:lvl3pPr marL="815980" indent="-215995" algn="l">
              <a:spcBef>
                <a:spcPts val="0"/>
              </a:spcBef>
              <a:defRPr sz="2400">
                <a:latin typeface="Open Sans Light"/>
                <a:cs typeface="Open Sans Light"/>
              </a:defRPr>
            </a:lvl3pPr>
            <a:lvl4pPr algn="l">
              <a:defRPr sz="2667">
                <a:latin typeface="Open Sans Light"/>
                <a:cs typeface="Open Sans Light"/>
              </a:defRPr>
            </a:lvl4pPr>
            <a:lvl5pPr algn="l">
              <a:defRPr sz="2667">
                <a:latin typeface="Open Sans Light"/>
                <a:cs typeface="Open Sans Light"/>
              </a:defRPr>
            </a:lvl5p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29217998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ICS Text – 3 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021236"/>
          </a:xfrm>
          <a:prstGeom prst="rect">
            <a:avLst/>
          </a:prstGeom>
        </p:spPr>
        <p:txBody>
          <a:bodyPr lIns="0" tIns="0" rIns="0" bIns="0" anchor="t" anchorCtr="0">
            <a:noAutofit/>
          </a:bodyPr>
          <a:lstStyle>
            <a:lvl1pPr algn="l">
              <a:defRPr sz="4200" baseline="0">
                <a:solidFill>
                  <a:srgbClr val="9C2339"/>
                </a:solidFill>
                <a:latin typeface="Open Sans Light"/>
                <a:cs typeface="Open Sans Light"/>
              </a:defRPr>
            </a:lvl1pPr>
          </a:lstStyle>
          <a:p>
            <a:r>
              <a:rPr lang="en-US" dirty="0"/>
              <a:t>Slide titles should be clear and captivating</a:t>
            </a:r>
          </a:p>
        </p:txBody>
      </p:sp>
      <p:sp>
        <p:nvSpPr>
          <p:cNvPr id="3" name="Content Placeholder 2"/>
          <p:cNvSpPr>
            <a:spLocks noGrp="1"/>
          </p:cNvSpPr>
          <p:nvPr>
            <p:ph idx="1"/>
          </p:nvPr>
        </p:nvSpPr>
        <p:spPr>
          <a:xfrm>
            <a:off x="609601" y="1504800"/>
            <a:ext cx="3429788" cy="4525963"/>
          </a:xfrm>
          <a:prstGeom prst="rect">
            <a:avLst/>
          </a:prstGeom>
        </p:spPr>
        <p:txBody>
          <a:bodyPr lIns="0" tIns="0" rIns="0" bIns="0" anchor="t" anchorCtr="0">
            <a:noAutofit/>
          </a:bodyPr>
          <a:lstStyle>
            <a:lvl1pPr marL="239994" indent="-239994" algn="l">
              <a:spcBef>
                <a:spcPts val="800"/>
              </a:spcBef>
              <a:buClrTx/>
              <a:buFont typeface="Wingdings" charset="2"/>
              <a:buChar char="§"/>
              <a:defRPr sz="2400">
                <a:latin typeface="Open Sans Light"/>
                <a:cs typeface="Open Sans Light"/>
              </a:defRPr>
            </a:lvl1pPr>
            <a:lvl2pPr marL="575986" indent="-287993" algn="l">
              <a:spcBef>
                <a:spcPts val="533"/>
              </a:spcBef>
              <a:buClrTx/>
              <a:buFont typeface="Arial" panose="020B0604020202020204" pitchFamily="34" charset="0"/>
              <a:buChar char="–"/>
              <a:defRPr sz="2400">
                <a:latin typeface="Open Sans Light"/>
                <a:cs typeface="Open Sans Light"/>
              </a:defRPr>
            </a:lvl2pPr>
            <a:lvl3pPr marL="815980" indent="-215995" algn="l">
              <a:spcBef>
                <a:spcPts val="0"/>
              </a:spcBef>
              <a:defRPr sz="2400">
                <a:latin typeface="Open Sans Light"/>
                <a:cs typeface="Open Sans Light"/>
              </a:defRPr>
            </a:lvl3pPr>
            <a:lvl4pPr algn="l">
              <a:defRPr sz="2667">
                <a:latin typeface="Open Sans Light"/>
                <a:cs typeface="Open Sans Light"/>
              </a:defRPr>
            </a:lvl4pPr>
            <a:lvl5pPr algn="l">
              <a:defRPr sz="2667">
                <a:latin typeface="Open Sans Light"/>
                <a:cs typeface="Open Sans Light"/>
              </a:defRPr>
            </a:lvl5pPr>
          </a:lstStyle>
          <a:p>
            <a:pPr lvl="0"/>
            <a:r>
              <a:rPr lang="en-GB" dirty="0"/>
              <a:t>Click to edit Master text styles</a:t>
            </a:r>
          </a:p>
          <a:p>
            <a:pPr lvl="1"/>
            <a:r>
              <a:rPr lang="en-GB" dirty="0"/>
              <a:t>Second level</a:t>
            </a:r>
          </a:p>
          <a:p>
            <a:pPr lvl="2"/>
            <a:r>
              <a:rPr lang="en-GB" dirty="0"/>
              <a:t>Third level</a:t>
            </a:r>
          </a:p>
        </p:txBody>
      </p:sp>
      <p:sp>
        <p:nvSpPr>
          <p:cNvPr id="9" name="Content Placeholder 2"/>
          <p:cNvSpPr>
            <a:spLocks noGrp="1"/>
          </p:cNvSpPr>
          <p:nvPr>
            <p:ph idx="10"/>
          </p:nvPr>
        </p:nvSpPr>
        <p:spPr>
          <a:xfrm>
            <a:off x="4381106" y="1504800"/>
            <a:ext cx="3429788" cy="4525963"/>
          </a:xfrm>
          <a:prstGeom prst="rect">
            <a:avLst/>
          </a:prstGeom>
        </p:spPr>
        <p:txBody>
          <a:bodyPr lIns="0" tIns="0" rIns="0" bIns="0" anchor="t" anchorCtr="0">
            <a:noAutofit/>
          </a:bodyPr>
          <a:lstStyle>
            <a:lvl1pPr marL="239994" indent="-239994" algn="l">
              <a:spcBef>
                <a:spcPts val="800"/>
              </a:spcBef>
              <a:buClrTx/>
              <a:buFont typeface="Wingdings" charset="2"/>
              <a:buChar char="§"/>
              <a:defRPr sz="2400">
                <a:latin typeface="Open Sans Light"/>
                <a:cs typeface="Open Sans Light"/>
              </a:defRPr>
            </a:lvl1pPr>
            <a:lvl2pPr marL="575986" indent="-287993" algn="l">
              <a:spcBef>
                <a:spcPts val="533"/>
              </a:spcBef>
              <a:buClrTx/>
              <a:buFont typeface="Arial" panose="020B0604020202020204" pitchFamily="34" charset="0"/>
              <a:buChar char="–"/>
              <a:defRPr sz="2400">
                <a:latin typeface="Open Sans Light"/>
                <a:cs typeface="Open Sans Light"/>
              </a:defRPr>
            </a:lvl2pPr>
            <a:lvl3pPr marL="815980" indent="-215995" algn="l">
              <a:spcBef>
                <a:spcPts val="0"/>
              </a:spcBef>
              <a:defRPr sz="2400">
                <a:latin typeface="Open Sans Light"/>
                <a:cs typeface="Open Sans Light"/>
              </a:defRPr>
            </a:lvl3pPr>
            <a:lvl4pPr algn="l">
              <a:defRPr sz="2667">
                <a:latin typeface="Open Sans Light"/>
                <a:cs typeface="Open Sans Light"/>
              </a:defRPr>
            </a:lvl4pPr>
            <a:lvl5pPr algn="l">
              <a:defRPr sz="2667">
                <a:latin typeface="Open Sans Light"/>
                <a:cs typeface="Open Sans Light"/>
              </a:defRPr>
            </a:lvl5pPr>
          </a:lstStyle>
          <a:p>
            <a:pPr lvl="0"/>
            <a:r>
              <a:rPr lang="en-GB" dirty="0"/>
              <a:t>Click to edit Master text styles</a:t>
            </a:r>
          </a:p>
          <a:p>
            <a:pPr lvl="1"/>
            <a:r>
              <a:rPr lang="en-GB" dirty="0"/>
              <a:t>Second level</a:t>
            </a:r>
          </a:p>
          <a:p>
            <a:pPr lvl="2"/>
            <a:r>
              <a:rPr lang="en-GB" dirty="0"/>
              <a:t>Third level</a:t>
            </a:r>
          </a:p>
        </p:txBody>
      </p:sp>
      <p:sp>
        <p:nvSpPr>
          <p:cNvPr id="5" name="Content Placeholder 2"/>
          <p:cNvSpPr>
            <a:spLocks noGrp="1"/>
          </p:cNvSpPr>
          <p:nvPr>
            <p:ph idx="11"/>
          </p:nvPr>
        </p:nvSpPr>
        <p:spPr>
          <a:xfrm>
            <a:off x="8152613" y="1504800"/>
            <a:ext cx="3429788" cy="4525963"/>
          </a:xfrm>
          <a:prstGeom prst="rect">
            <a:avLst/>
          </a:prstGeom>
        </p:spPr>
        <p:txBody>
          <a:bodyPr lIns="0" tIns="0" rIns="0" bIns="0" anchor="t" anchorCtr="0">
            <a:noAutofit/>
          </a:bodyPr>
          <a:lstStyle>
            <a:lvl1pPr marL="239994" indent="-239994" algn="l">
              <a:spcBef>
                <a:spcPts val="800"/>
              </a:spcBef>
              <a:buClrTx/>
              <a:buFont typeface="Wingdings" charset="2"/>
              <a:buChar char="§"/>
              <a:defRPr sz="2400">
                <a:latin typeface="Open Sans Light"/>
                <a:cs typeface="Open Sans Light"/>
              </a:defRPr>
            </a:lvl1pPr>
            <a:lvl2pPr marL="575986" indent="-287993" algn="l">
              <a:spcBef>
                <a:spcPts val="533"/>
              </a:spcBef>
              <a:buClrTx/>
              <a:buFont typeface="Arial" panose="020B0604020202020204" pitchFamily="34" charset="0"/>
              <a:buChar char="–"/>
              <a:defRPr sz="2400">
                <a:latin typeface="Open Sans Light"/>
                <a:cs typeface="Open Sans Light"/>
              </a:defRPr>
            </a:lvl2pPr>
            <a:lvl3pPr marL="815980" indent="-215995" algn="l">
              <a:spcBef>
                <a:spcPts val="0"/>
              </a:spcBef>
              <a:defRPr sz="2400">
                <a:latin typeface="Open Sans Light"/>
                <a:cs typeface="Open Sans Light"/>
              </a:defRPr>
            </a:lvl3pPr>
            <a:lvl4pPr algn="l">
              <a:defRPr sz="2667">
                <a:latin typeface="Open Sans Light"/>
                <a:cs typeface="Open Sans Light"/>
              </a:defRPr>
            </a:lvl4pPr>
            <a:lvl5pPr algn="l">
              <a:defRPr sz="2667">
                <a:latin typeface="Open Sans Light"/>
                <a:cs typeface="Open Sans Light"/>
              </a:defRPr>
            </a:lvl5p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2939664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ICS Text –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021236"/>
          </a:xfrm>
          <a:prstGeom prst="rect">
            <a:avLst/>
          </a:prstGeom>
        </p:spPr>
        <p:txBody>
          <a:bodyPr lIns="0" tIns="0" rIns="0" bIns="0" anchor="t" anchorCtr="0">
            <a:noAutofit/>
          </a:bodyPr>
          <a:lstStyle>
            <a:lvl1pPr algn="l">
              <a:defRPr sz="4200" baseline="0">
                <a:solidFill>
                  <a:srgbClr val="9C2339"/>
                </a:solidFill>
                <a:latin typeface="Open Sans Light"/>
                <a:cs typeface="Open Sans Light"/>
              </a:defRPr>
            </a:lvl1pPr>
          </a:lstStyle>
          <a:p>
            <a:r>
              <a:rPr lang="en-US" dirty="0"/>
              <a:t>Slide titles should be clear and captivating</a:t>
            </a:r>
          </a:p>
        </p:txBody>
      </p:sp>
      <p:sp>
        <p:nvSpPr>
          <p:cNvPr id="3" name="Content Placeholder 2"/>
          <p:cNvSpPr>
            <a:spLocks noGrp="1"/>
          </p:cNvSpPr>
          <p:nvPr>
            <p:ph idx="1"/>
          </p:nvPr>
        </p:nvSpPr>
        <p:spPr>
          <a:xfrm>
            <a:off x="609601" y="1504800"/>
            <a:ext cx="3429788" cy="4525963"/>
          </a:xfrm>
          <a:prstGeom prst="rect">
            <a:avLst/>
          </a:prstGeom>
        </p:spPr>
        <p:txBody>
          <a:bodyPr lIns="0" tIns="0" rIns="0" bIns="0" anchor="t" anchorCtr="0">
            <a:noAutofit/>
          </a:bodyPr>
          <a:lstStyle>
            <a:lvl1pPr marL="239994" indent="-239994" algn="l">
              <a:spcBef>
                <a:spcPts val="800"/>
              </a:spcBef>
              <a:buClrTx/>
              <a:buFont typeface="Wingdings" charset="2"/>
              <a:buChar char="§"/>
              <a:defRPr sz="2400">
                <a:latin typeface="Open Sans Light"/>
                <a:cs typeface="Open Sans Light"/>
              </a:defRPr>
            </a:lvl1pPr>
            <a:lvl2pPr marL="575986" indent="-287993" algn="l">
              <a:spcBef>
                <a:spcPts val="533"/>
              </a:spcBef>
              <a:buClrTx/>
              <a:buFont typeface="Arial" panose="020B0604020202020204" pitchFamily="34" charset="0"/>
              <a:buChar char="–"/>
              <a:defRPr sz="2400">
                <a:latin typeface="Open Sans Light"/>
                <a:cs typeface="Open Sans Light"/>
              </a:defRPr>
            </a:lvl2pPr>
            <a:lvl3pPr marL="815980" indent="-215995" algn="l">
              <a:spcBef>
                <a:spcPts val="0"/>
              </a:spcBef>
              <a:defRPr sz="2400">
                <a:latin typeface="Open Sans Light"/>
                <a:cs typeface="Open Sans Light"/>
              </a:defRPr>
            </a:lvl3pPr>
            <a:lvl4pPr algn="l">
              <a:defRPr sz="2667">
                <a:latin typeface="Open Sans Light"/>
                <a:cs typeface="Open Sans Light"/>
              </a:defRPr>
            </a:lvl4pPr>
            <a:lvl5pPr algn="l">
              <a:defRPr sz="2667">
                <a:latin typeface="Open Sans Light"/>
                <a:cs typeface="Open Sans Light"/>
              </a:defRPr>
            </a:lvl5pPr>
          </a:lstStyle>
          <a:p>
            <a:pPr lvl="0"/>
            <a:r>
              <a:rPr lang="en-GB" dirty="0"/>
              <a:t>Click to edit Master text styles</a:t>
            </a:r>
          </a:p>
          <a:p>
            <a:pPr lvl="1"/>
            <a:r>
              <a:rPr lang="en-GB" dirty="0"/>
              <a:t>Second level</a:t>
            </a:r>
          </a:p>
          <a:p>
            <a:pPr lvl="2"/>
            <a:r>
              <a:rPr lang="en-GB" dirty="0"/>
              <a:t>Third level</a:t>
            </a:r>
          </a:p>
        </p:txBody>
      </p:sp>
      <p:sp>
        <p:nvSpPr>
          <p:cNvPr id="9" name="Content Placeholder 2"/>
          <p:cNvSpPr>
            <a:spLocks noGrp="1"/>
          </p:cNvSpPr>
          <p:nvPr>
            <p:ph idx="10"/>
          </p:nvPr>
        </p:nvSpPr>
        <p:spPr>
          <a:xfrm>
            <a:off x="4381106" y="1504800"/>
            <a:ext cx="7201295" cy="4525963"/>
          </a:xfrm>
          <a:prstGeom prst="rect">
            <a:avLst/>
          </a:prstGeom>
        </p:spPr>
        <p:txBody>
          <a:bodyPr lIns="0" tIns="0" rIns="0" bIns="0" anchor="t" anchorCtr="0">
            <a:noAutofit/>
          </a:bodyPr>
          <a:lstStyle>
            <a:lvl1pPr marL="239994" indent="-239994" algn="l">
              <a:spcBef>
                <a:spcPts val="800"/>
              </a:spcBef>
              <a:buClrTx/>
              <a:buFont typeface="Wingdings" charset="2"/>
              <a:buChar char="§"/>
              <a:defRPr sz="2400">
                <a:latin typeface="Open Sans Light"/>
                <a:cs typeface="Open Sans Light"/>
              </a:defRPr>
            </a:lvl1pPr>
            <a:lvl2pPr marL="575986" indent="-287993" algn="l">
              <a:spcBef>
                <a:spcPts val="533"/>
              </a:spcBef>
              <a:buClrTx/>
              <a:buFont typeface="Arial" panose="020B0604020202020204" pitchFamily="34" charset="0"/>
              <a:buChar char="–"/>
              <a:defRPr sz="2400">
                <a:latin typeface="Open Sans Light"/>
                <a:cs typeface="Open Sans Light"/>
              </a:defRPr>
            </a:lvl2pPr>
            <a:lvl3pPr marL="815980" indent="-215995" algn="l">
              <a:spcBef>
                <a:spcPts val="0"/>
              </a:spcBef>
              <a:defRPr sz="2400">
                <a:latin typeface="Open Sans Light"/>
                <a:cs typeface="Open Sans Light"/>
              </a:defRPr>
            </a:lvl3pPr>
            <a:lvl4pPr algn="l">
              <a:defRPr sz="2667">
                <a:latin typeface="Open Sans Light"/>
                <a:cs typeface="Open Sans Light"/>
              </a:defRPr>
            </a:lvl4pPr>
            <a:lvl5pPr algn="l">
              <a:defRPr sz="2667">
                <a:latin typeface="Open Sans Light"/>
                <a:cs typeface="Open Sans Light"/>
              </a:defRPr>
            </a:lvl5p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10524377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ICS Text – Al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021236"/>
          </a:xfrm>
          <a:prstGeom prst="rect">
            <a:avLst/>
          </a:prstGeom>
        </p:spPr>
        <p:txBody>
          <a:bodyPr lIns="0" tIns="0" rIns="0" bIns="0" anchor="t" anchorCtr="0">
            <a:noAutofit/>
          </a:bodyPr>
          <a:lstStyle>
            <a:lvl1pPr algn="l">
              <a:defRPr sz="4200" baseline="0">
                <a:solidFill>
                  <a:srgbClr val="9C2339"/>
                </a:solidFill>
                <a:latin typeface="Open Sans Light"/>
                <a:cs typeface="Open Sans Light"/>
              </a:defRPr>
            </a:lvl1pPr>
          </a:lstStyle>
          <a:p>
            <a:r>
              <a:rPr lang="en-US" dirty="0"/>
              <a:t>Slide titles should be clear and captivating</a:t>
            </a:r>
          </a:p>
        </p:txBody>
      </p:sp>
      <p:sp>
        <p:nvSpPr>
          <p:cNvPr id="3" name="Content Placeholder 2"/>
          <p:cNvSpPr>
            <a:spLocks noGrp="1"/>
          </p:cNvSpPr>
          <p:nvPr>
            <p:ph idx="1"/>
          </p:nvPr>
        </p:nvSpPr>
        <p:spPr>
          <a:xfrm>
            <a:off x="609600" y="1504800"/>
            <a:ext cx="7201293" cy="4525963"/>
          </a:xfrm>
          <a:prstGeom prst="rect">
            <a:avLst/>
          </a:prstGeom>
        </p:spPr>
        <p:txBody>
          <a:bodyPr lIns="0" tIns="0" rIns="0" bIns="0" anchor="t" anchorCtr="0">
            <a:noAutofit/>
          </a:bodyPr>
          <a:lstStyle>
            <a:lvl1pPr marL="239994" indent="-239994" algn="l">
              <a:spcBef>
                <a:spcPts val="800"/>
              </a:spcBef>
              <a:buClrTx/>
              <a:buFont typeface="Wingdings" charset="2"/>
              <a:buChar char="§"/>
              <a:defRPr sz="2400">
                <a:latin typeface="Open Sans Light"/>
                <a:cs typeface="Open Sans Light"/>
              </a:defRPr>
            </a:lvl1pPr>
            <a:lvl2pPr marL="575986" indent="-287993" algn="l">
              <a:spcBef>
                <a:spcPts val="533"/>
              </a:spcBef>
              <a:buClrTx/>
              <a:buFont typeface="Arial" panose="020B0604020202020204" pitchFamily="34" charset="0"/>
              <a:buChar char="–"/>
              <a:defRPr sz="2400">
                <a:latin typeface="Open Sans Light"/>
                <a:cs typeface="Open Sans Light"/>
              </a:defRPr>
            </a:lvl2pPr>
            <a:lvl3pPr marL="815980" indent="-215995" algn="l">
              <a:spcBef>
                <a:spcPts val="0"/>
              </a:spcBef>
              <a:defRPr sz="2400">
                <a:latin typeface="Open Sans Light"/>
                <a:cs typeface="Open Sans Light"/>
              </a:defRPr>
            </a:lvl3pPr>
            <a:lvl4pPr algn="l">
              <a:defRPr sz="2667">
                <a:latin typeface="Open Sans Light"/>
                <a:cs typeface="Open Sans Light"/>
              </a:defRPr>
            </a:lvl4pPr>
            <a:lvl5pPr algn="l">
              <a:defRPr sz="2667">
                <a:latin typeface="Open Sans Light"/>
                <a:cs typeface="Open Sans Light"/>
              </a:defRPr>
            </a:lvl5pPr>
          </a:lstStyle>
          <a:p>
            <a:pPr lvl="0"/>
            <a:r>
              <a:rPr lang="en-GB" dirty="0"/>
              <a:t>Click to edit Master text styles</a:t>
            </a:r>
          </a:p>
          <a:p>
            <a:pPr lvl="1"/>
            <a:r>
              <a:rPr lang="en-GB" dirty="0"/>
              <a:t>Second level</a:t>
            </a:r>
          </a:p>
          <a:p>
            <a:pPr lvl="2"/>
            <a:r>
              <a:rPr lang="en-GB" dirty="0"/>
              <a:t>Third level</a:t>
            </a:r>
          </a:p>
        </p:txBody>
      </p:sp>
      <p:sp>
        <p:nvSpPr>
          <p:cNvPr id="5" name="Content Placeholder 2"/>
          <p:cNvSpPr>
            <a:spLocks noGrp="1"/>
          </p:cNvSpPr>
          <p:nvPr>
            <p:ph idx="11"/>
          </p:nvPr>
        </p:nvSpPr>
        <p:spPr>
          <a:xfrm>
            <a:off x="8152613" y="1504800"/>
            <a:ext cx="3429788" cy="4525963"/>
          </a:xfrm>
          <a:prstGeom prst="rect">
            <a:avLst/>
          </a:prstGeom>
        </p:spPr>
        <p:txBody>
          <a:bodyPr lIns="0" tIns="0" rIns="0" bIns="0" anchor="t" anchorCtr="0">
            <a:noAutofit/>
          </a:bodyPr>
          <a:lstStyle>
            <a:lvl1pPr marL="239994" indent="-239994" algn="l">
              <a:spcBef>
                <a:spcPts val="800"/>
              </a:spcBef>
              <a:buClrTx/>
              <a:buFont typeface="Wingdings" charset="2"/>
              <a:buChar char="§"/>
              <a:defRPr sz="2400">
                <a:latin typeface="Open Sans Light"/>
                <a:cs typeface="Open Sans Light"/>
              </a:defRPr>
            </a:lvl1pPr>
            <a:lvl2pPr marL="575986" indent="-287993" algn="l">
              <a:spcBef>
                <a:spcPts val="533"/>
              </a:spcBef>
              <a:buClrTx/>
              <a:buFont typeface="Arial" panose="020B0604020202020204" pitchFamily="34" charset="0"/>
              <a:buChar char="–"/>
              <a:defRPr sz="2400">
                <a:latin typeface="Open Sans Light"/>
                <a:cs typeface="Open Sans Light"/>
              </a:defRPr>
            </a:lvl2pPr>
            <a:lvl3pPr marL="815980" indent="-215995" algn="l">
              <a:spcBef>
                <a:spcPts val="0"/>
              </a:spcBef>
              <a:defRPr sz="2400">
                <a:latin typeface="Open Sans Light"/>
                <a:cs typeface="Open Sans Light"/>
              </a:defRPr>
            </a:lvl3pPr>
            <a:lvl4pPr algn="l">
              <a:defRPr sz="2667">
                <a:latin typeface="Open Sans Light"/>
                <a:cs typeface="Open Sans Light"/>
              </a:defRPr>
            </a:lvl4pPr>
            <a:lvl5pPr algn="l">
              <a:defRPr sz="2667">
                <a:latin typeface="Open Sans Light"/>
                <a:cs typeface="Open Sans Light"/>
              </a:defRPr>
            </a:lvl5p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26313982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A509D1F-EAAD-4C2B-A71F-242D90F4BDFB}"/>
              </a:ext>
            </a:extLst>
          </p:cNvPr>
          <p:cNvSpPr>
            <a:spLocks noGrp="1"/>
          </p:cNvSpPr>
          <p:nvPr>
            <p:ph type="dt" sz="half" idx="10"/>
          </p:nvPr>
        </p:nvSpPr>
        <p:spPr>
          <a:xfrm>
            <a:off x="838200" y="6356350"/>
            <a:ext cx="2743200" cy="365125"/>
          </a:xfrm>
          <a:prstGeom prst="rect">
            <a:avLst/>
          </a:prstGeom>
        </p:spPr>
        <p:txBody>
          <a:bodyPr/>
          <a:lstStyle/>
          <a:p>
            <a:fld id="{C8A1ED93-1F6D-4FE2-A139-257D970E5AC8}" type="datetimeFigureOut">
              <a:rPr lang="en-GB" smtClean="0"/>
              <a:t>22/09/2023</a:t>
            </a:fld>
            <a:endParaRPr lang="en-GB"/>
          </a:p>
        </p:txBody>
      </p:sp>
      <p:sp>
        <p:nvSpPr>
          <p:cNvPr id="5" name="Footer Placeholder 4">
            <a:extLst>
              <a:ext uri="{FF2B5EF4-FFF2-40B4-BE49-F238E27FC236}">
                <a16:creationId xmlns:a16="http://schemas.microsoft.com/office/drawing/2014/main" id="{AA4BD2D4-0995-4F00-80E0-6C9A11952A3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19526FCF-5D9C-4B8C-B7A1-FBB806657A88}"/>
              </a:ext>
            </a:extLst>
          </p:cNvPr>
          <p:cNvSpPr>
            <a:spLocks noGrp="1"/>
          </p:cNvSpPr>
          <p:nvPr>
            <p:ph type="sldNum" sz="quarter" idx="12"/>
          </p:nvPr>
        </p:nvSpPr>
        <p:spPr>
          <a:xfrm>
            <a:off x="8610600" y="6356350"/>
            <a:ext cx="2743200" cy="365125"/>
          </a:xfrm>
          <a:prstGeom prst="rect">
            <a:avLst/>
          </a:prstGeom>
        </p:spPr>
        <p:txBody>
          <a:bodyPr/>
          <a:lstStyle/>
          <a:p>
            <a:fld id="{FE2553D5-E1E2-4C5F-A436-0561B6156472}" type="slidenum">
              <a:rPr lang="en-GB" smtClean="0"/>
              <a:t>‹#›</a:t>
            </a:fld>
            <a:endParaRPr lang="en-GB"/>
          </a:p>
        </p:txBody>
      </p:sp>
      <p:sp>
        <p:nvSpPr>
          <p:cNvPr id="7" name="TextBox 6">
            <a:extLst>
              <a:ext uri="{FF2B5EF4-FFF2-40B4-BE49-F238E27FC236}">
                <a16:creationId xmlns:a16="http://schemas.microsoft.com/office/drawing/2014/main" id="{FB29FC33-2005-42F9-ABDE-C4E3B400EF7D}"/>
              </a:ext>
            </a:extLst>
          </p:cNvPr>
          <p:cNvSpPr txBox="1"/>
          <p:nvPr userDrawn="1"/>
        </p:nvSpPr>
        <p:spPr>
          <a:xfrm>
            <a:off x="79342" y="744717"/>
            <a:ext cx="7918515" cy="4986780"/>
          </a:xfrm>
          <a:prstGeom prst="rect">
            <a:avLst/>
          </a:prstGeom>
          <a:solidFill>
            <a:schemeClr val="bg1"/>
          </a:solidFill>
        </p:spPr>
        <p:txBody>
          <a:bodyPr wrap="square" rtlCol="0">
            <a:spAutoFit/>
          </a:bodyPr>
          <a:lstStyle/>
          <a:p>
            <a:endParaRPr lang="en-GB" dirty="0"/>
          </a:p>
        </p:txBody>
      </p:sp>
      <p:pic>
        <p:nvPicPr>
          <p:cNvPr id="11" name="Picture 10">
            <a:extLst>
              <a:ext uri="{FF2B5EF4-FFF2-40B4-BE49-F238E27FC236}">
                <a16:creationId xmlns:a16="http://schemas.microsoft.com/office/drawing/2014/main" id="{25D55C1A-7B29-47EC-9D91-B58465314CE8}"/>
              </a:ext>
            </a:extLst>
          </p:cNvPr>
          <p:cNvPicPr>
            <a:picLocks noChangeAspect="1"/>
          </p:cNvPicPr>
          <p:nvPr userDrawn="1"/>
        </p:nvPicPr>
        <p:blipFill>
          <a:blip r:embed="rId3"/>
          <a:stretch>
            <a:fillRect/>
          </a:stretch>
        </p:blipFill>
        <p:spPr>
          <a:xfrm>
            <a:off x="6126136" y="744717"/>
            <a:ext cx="1792379" cy="908383"/>
          </a:xfrm>
          <a:prstGeom prst="rect">
            <a:avLst/>
          </a:prstGeom>
        </p:spPr>
      </p:pic>
      <p:sp>
        <p:nvSpPr>
          <p:cNvPr id="9" name="Title 1">
            <a:extLst>
              <a:ext uri="{FF2B5EF4-FFF2-40B4-BE49-F238E27FC236}">
                <a16:creationId xmlns:a16="http://schemas.microsoft.com/office/drawing/2014/main" id="{2EDB2CA8-0640-4159-B24B-006361017040}"/>
              </a:ext>
            </a:extLst>
          </p:cNvPr>
          <p:cNvSpPr>
            <a:spLocks noGrp="1"/>
          </p:cNvSpPr>
          <p:nvPr>
            <p:ph type="ctrTitle"/>
          </p:nvPr>
        </p:nvSpPr>
        <p:spPr>
          <a:xfrm>
            <a:off x="487465" y="2135588"/>
            <a:ext cx="4119980" cy="1102519"/>
          </a:xfrm>
          <a:prstGeom prst="rect">
            <a:avLst/>
          </a:prstGeom>
        </p:spPr>
        <p:txBody>
          <a:bodyPr/>
          <a:lstStyle>
            <a:lvl1pPr>
              <a:defRPr sz="540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4800" dirty="0"/>
              <a:t>Thank you.</a:t>
            </a:r>
          </a:p>
        </p:txBody>
      </p:sp>
      <p:sp>
        <p:nvSpPr>
          <p:cNvPr id="13" name="TextBox 12">
            <a:extLst>
              <a:ext uri="{FF2B5EF4-FFF2-40B4-BE49-F238E27FC236}">
                <a16:creationId xmlns:a16="http://schemas.microsoft.com/office/drawing/2014/main" id="{B5D90E2D-278B-4F2D-B8AD-99CD4D53CAD1}"/>
              </a:ext>
            </a:extLst>
          </p:cNvPr>
          <p:cNvSpPr txBox="1"/>
          <p:nvPr userDrawn="1"/>
        </p:nvSpPr>
        <p:spPr>
          <a:xfrm>
            <a:off x="6611530" y="4851187"/>
            <a:ext cx="1306985" cy="795158"/>
          </a:xfrm>
          <a:prstGeom prst="rect">
            <a:avLst/>
          </a:prstGeom>
          <a:noFill/>
        </p:spPr>
        <p:txBody>
          <a:bodyPr wrap="square" lIns="0" tIns="0" rIns="0" bIns="0" rtlCol="0">
            <a:noAutofit/>
          </a:bodyPr>
          <a:lstStyle/>
          <a:p>
            <a:pPr>
              <a:lnSpc>
                <a:spcPct val="120000"/>
              </a:lnSpc>
            </a:pPr>
            <a:r>
              <a:rPr lang="en-US" sz="1000" dirty="0">
                <a:latin typeface="Open Sans Light"/>
                <a:cs typeface="Open Sans Light"/>
              </a:rPr>
              <a:t>drsproducts@rics.org</a:t>
            </a:r>
          </a:p>
          <a:p>
            <a:pPr>
              <a:lnSpc>
                <a:spcPct val="120000"/>
              </a:lnSpc>
            </a:pPr>
            <a:r>
              <a:rPr lang="en-US" sz="1000" dirty="0">
                <a:latin typeface="Open Sans Light"/>
                <a:cs typeface="Open Sans Light"/>
              </a:rPr>
              <a:t>rics.org.uk/</a:t>
            </a:r>
            <a:r>
              <a:rPr lang="en-US" sz="1000" dirty="0" err="1">
                <a:latin typeface="Open Sans Light"/>
                <a:cs typeface="Open Sans Light"/>
              </a:rPr>
              <a:t>drs</a:t>
            </a:r>
            <a:endParaRPr lang="en-US" sz="1000" dirty="0">
              <a:latin typeface="Open Sans Light"/>
              <a:cs typeface="Open Sans Light"/>
            </a:endParaRPr>
          </a:p>
          <a:p>
            <a:pPr>
              <a:lnSpc>
                <a:spcPct val="120000"/>
              </a:lnSpc>
            </a:pPr>
            <a:r>
              <a:rPr lang="en-US" sz="1000" dirty="0">
                <a:latin typeface="Open Sans Light"/>
                <a:cs typeface="Open Sans Light"/>
              </a:rPr>
              <a:t>@</a:t>
            </a:r>
            <a:r>
              <a:rPr lang="en-US" sz="1000" dirty="0" err="1">
                <a:latin typeface="Open Sans Light"/>
                <a:cs typeface="Open Sans Light"/>
              </a:rPr>
              <a:t>rics</a:t>
            </a:r>
            <a:endParaRPr lang="en-US" sz="1000" dirty="0">
              <a:latin typeface="Open Sans Light"/>
              <a:cs typeface="Open Sans Light"/>
            </a:endParaRPr>
          </a:p>
        </p:txBody>
      </p:sp>
    </p:spTree>
    <p:extLst>
      <p:ext uri="{BB962C8B-B14F-4D97-AF65-F5344CB8AC3E}">
        <p14:creationId xmlns:p14="http://schemas.microsoft.com/office/powerpoint/2010/main" val="74975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8B1A76-B765-22E7-A6A2-16CDF4B0156F}"/>
              </a:ext>
            </a:extLst>
          </p:cNvPr>
          <p:cNvSpPr>
            <a:spLocks noGrp="1"/>
          </p:cNvSpPr>
          <p:nvPr>
            <p:ph type="dt" sz="half" idx="10"/>
          </p:nvPr>
        </p:nvSpPr>
        <p:spPr/>
        <p:txBody>
          <a:bodyPr/>
          <a:lstStyle/>
          <a:p>
            <a:fld id="{4E8AB5FC-B7E8-44E7-9174-E36532DCA378}" type="datetimeFigureOut">
              <a:rPr lang="en-US" smtClean="0"/>
              <a:t>9/22/2023</a:t>
            </a:fld>
            <a:endParaRPr lang="en-US"/>
          </a:p>
        </p:txBody>
      </p:sp>
      <p:sp>
        <p:nvSpPr>
          <p:cNvPr id="3" name="Footer Placeholder 2">
            <a:extLst>
              <a:ext uri="{FF2B5EF4-FFF2-40B4-BE49-F238E27FC236}">
                <a16:creationId xmlns:a16="http://schemas.microsoft.com/office/drawing/2014/main" id="{420EC7E9-7C3C-4812-EB6D-9C3F67AFD7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53B43E-9A2B-C845-4675-6B3B1F5DDB52}"/>
              </a:ext>
            </a:extLst>
          </p:cNvPr>
          <p:cNvSpPr>
            <a:spLocks noGrp="1"/>
          </p:cNvSpPr>
          <p:nvPr>
            <p:ph type="sldNum" sz="quarter" idx="12"/>
          </p:nvPr>
        </p:nvSpPr>
        <p:spPr/>
        <p:txBody>
          <a:bodyPr/>
          <a:lstStyle/>
          <a:p>
            <a:fld id="{F1B07208-5578-4615-88D0-51C566C7463C}" type="slidenum">
              <a:rPr lang="en-US" smtClean="0"/>
              <a:t>‹#›</a:t>
            </a:fld>
            <a:endParaRPr lang="en-US"/>
          </a:p>
        </p:txBody>
      </p:sp>
    </p:spTree>
    <p:extLst>
      <p:ext uri="{BB962C8B-B14F-4D97-AF65-F5344CB8AC3E}">
        <p14:creationId xmlns:p14="http://schemas.microsoft.com/office/powerpoint/2010/main" val="2374914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0FFF3-B9C6-4FDB-DB72-17991C6EB1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4FFB4C-27F3-16B3-A199-1BD2518E12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5CCB86-CA3B-58C2-BB49-826E6692E3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6B5E58-E74B-DCA6-5897-689DB0B9EE26}"/>
              </a:ext>
            </a:extLst>
          </p:cNvPr>
          <p:cNvSpPr>
            <a:spLocks noGrp="1"/>
          </p:cNvSpPr>
          <p:nvPr>
            <p:ph type="dt" sz="half" idx="10"/>
          </p:nvPr>
        </p:nvSpPr>
        <p:spPr/>
        <p:txBody>
          <a:bodyPr/>
          <a:lstStyle/>
          <a:p>
            <a:fld id="{4E8AB5FC-B7E8-44E7-9174-E36532DCA378}" type="datetimeFigureOut">
              <a:rPr lang="en-US" smtClean="0"/>
              <a:t>9/22/2023</a:t>
            </a:fld>
            <a:endParaRPr lang="en-US"/>
          </a:p>
        </p:txBody>
      </p:sp>
      <p:sp>
        <p:nvSpPr>
          <p:cNvPr id="6" name="Footer Placeholder 5">
            <a:extLst>
              <a:ext uri="{FF2B5EF4-FFF2-40B4-BE49-F238E27FC236}">
                <a16:creationId xmlns:a16="http://schemas.microsoft.com/office/drawing/2014/main" id="{EF6D5897-457D-3EEB-EC45-8C28FB1E33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A715CD-6B1D-A5A1-0C9E-E4834D0ADE10}"/>
              </a:ext>
            </a:extLst>
          </p:cNvPr>
          <p:cNvSpPr>
            <a:spLocks noGrp="1"/>
          </p:cNvSpPr>
          <p:nvPr>
            <p:ph type="sldNum" sz="quarter" idx="12"/>
          </p:nvPr>
        </p:nvSpPr>
        <p:spPr/>
        <p:txBody>
          <a:bodyPr/>
          <a:lstStyle/>
          <a:p>
            <a:fld id="{F1B07208-5578-4615-88D0-51C566C7463C}" type="slidenum">
              <a:rPr lang="en-US" smtClean="0"/>
              <a:t>‹#›</a:t>
            </a:fld>
            <a:endParaRPr lang="en-US"/>
          </a:p>
        </p:txBody>
      </p:sp>
    </p:spTree>
    <p:extLst>
      <p:ext uri="{BB962C8B-B14F-4D97-AF65-F5344CB8AC3E}">
        <p14:creationId xmlns:p14="http://schemas.microsoft.com/office/powerpoint/2010/main" val="3370653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075CF-12C8-54FF-3CBE-A04BC19BF0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954884-68D1-20C3-369B-1E75E89CCA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1D49C5-77F4-1E3A-F3B8-8815F665F8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D55408-A51E-0D27-DBE9-9DA626FE67AD}"/>
              </a:ext>
            </a:extLst>
          </p:cNvPr>
          <p:cNvSpPr>
            <a:spLocks noGrp="1"/>
          </p:cNvSpPr>
          <p:nvPr>
            <p:ph type="dt" sz="half" idx="10"/>
          </p:nvPr>
        </p:nvSpPr>
        <p:spPr/>
        <p:txBody>
          <a:bodyPr/>
          <a:lstStyle/>
          <a:p>
            <a:fld id="{4E8AB5FC-B7E8-44E7-9174-E36532DCA378}" type="datetimeFigureOut">
              <a:rPr lang="en-US" smtClean="0"/>
              <a:t>9/22/2023</a:t>
            </a:fld>
            <a:endParaRPr lang="en-US"/>
          </a:p>
        </p:txBody>
      </p:sp>
      <p:sp>
        <p:nvSpPr>
          <p:cNvPr id="6" name="Footer Placeholder 5">
            <a:extLst>
              <a:ext uri="{FF2B5EF4-FFF2-40B4-BE49-F238E27FC236}">
                <a16:creationId xmlns:a16="http://schemas.microsoft.com/office/drawing/2014/main" id="{DE98A4EA-4670-1BA0-9221-A354E9E5F3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1A9A28-F248-FB9C-76F3-797F96B32B45}"/>
              </a:ext>
            </a:extLst>
          </p:cNvPr>
          <p:cNvSpPr>
            <a:spLocks noGrp="1"/>
          </p:cNvSpPr>
          <p:nvPr>
            <p:ph type="sldNum" sz="quarter" idx="12"/>
          </p:nvPr>
        </p:nvSpPr>
        <p:spPr/>
        <p:txBody>
          <a:bodyPr/>
          <a:lstStyle/>
          <a:p>
            <a:fld id="{F1B07208-5578-4615-88D0-51C566C7463C}" type="slidenum">
              <a:rPr lang="en-US" smtClean="0"/>
              <a:t>‹#›</a:t>
            </a:fld>
            <a:endParaRPr lang="en-US"/>
          </a:p>
        </p:txBody>
      </p:sp>
    </p:spTree>
    <p:extLst>
      <p:ext uri="{BB962C8B-B14F-4D97-AF65-F5344CB8AC3E}">
        <p14:creationId xmlns:p14="http://schemas.microsoft.com/office/powerpoint/2010/main" val="275334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theme" Target="../theme/theme2.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41" Type="http://schemas.openxmlformats.org/officeDocument/2006/relationships/slideLayout" Target="../slideLayouts/slideLayout5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image" Target="../media/image2.jpeg"/><Relationship Id="rId8" Type="http://schemas.openxmlformats.org/officeDocument/2006/relationships/slideLayout" Target="../slideLayouts/slideLayout20.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5.xml"/><Relationship Id="rId1"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4.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EE1CDF-8194-52DD-0A94-9A7CD0B527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1D79B8-CC68-8E21-667A-A639C058F8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FC4126-3038-C193-AB57-EEE2ABECD6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AB5FC-B7E8-44E7-9174-E36532DCA378}" type="datetimeFigureOut">
              <a:rPr lang="en-US" smtClean="0"/>
              <a:t>9/22/2023</a:t>
            </a:fld>
            <a:endParaRPr lang="en-US"/>
          </a:p>
        </p:txBody>
      </p:sp>
      <p:sp>
        <p:nvSpPr>
          <p:cNvPr id="5" name="Footer Placeholder 4">
            <a:extLst>
              <a:ext uri="{FF2B5EF4-FFF2-40B4-BE49-F238E27FC236}">
                <a16:creationId xmlns:a16="http://schemas.microsoft.com/office/drawing/2014/main" id="{D2B84884-856F-99E1-1FAE-D6AD29F13A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7C7119-3B3E-1AAA-5C5A-6C06751CF5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07208-5578-4615-88D0-51C566C7463C}" type="slidenum">
              <a:rPr lang="en-US" smtClean="0"/>
              <a:t>‹#›</a:t>
            </a:fld>
            <a:endParaRPr lang="en-US"/>
          </a:p>
        </p:txBody>
      </p:sp>
    </p:spTree>
    <p:extLst>
      <p:ext uri="{BB962C8B-B14F-4D97-AF65-F5344CB8AC3E}">
        <p14:creationId xmlns:p14="http://schemas.microsoft.com/office/powerpoint/2010/main" val="3481742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680" y="330004"/>
            <a:ext cx="11211137" cy="1005840"/>
          </a:xfrm>
          <a:prstGeom prst="rect">
            <a:avLst/>
          </a:prstGeom>
        </p:spPr>
        <p:txBody>
          <a:bodyPr vert="horz" lIns="0" tIns="0" rIns="0" bIns="0" rtlCol="0" anchor="ctr"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82601" y="1374776"/>
            <a:ext cx="11216217" cy="4572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00205" y="6339840"/>
            <a:ext cx="2133600" cy="243840"/>
          </a:xfrm>
          <a:prstGeom prst="rect">
            <a:avLst/>
          </a:prstGeom>
        </p:spPr>
        <p:txBody>
          <a:bodyPr vert="horz" lIns="0" tIns="0" rIns="0" bIns="0" rtlCol="0" anchor="b" anchorCtr="0">
            <a:normAutofit/>
          </a:bodyPr>
          <a:lstStyle>
            <a:lvl1pPr algn="r" rtl="0" fontAlgn="base">
              <a:spcBef>
                <a:spcPct val="0"/>
              </a:spcBef>
              <a:spcAft>
                <a:spcPct val="0"/>
              </a:spcAft>
              <a:defRPr lang="en-US" sz="1067" kern="1200" smtClean="0">
                <a:solidFill>
                  <a:schemeClr val="tx1"/>
                </a:solidFill>
                <a:latin typeface="Arial" charset="0"/>
                <a:ea typeface="+mn-ea"/>
                <a:cs typeface="Arial" charset="0"/>
              </a:defRPr>
            </a:lvl1pPr>
          </a:lstStyle>
          <a:p>
            <a:fld id="{588FFC5A-FEDA-4D6D-83DE-18FF1A108066}" type="datetimeFigureOut">
              <a:rPr lang="en-US" smtClean="0"/>
              <a:t>9/22/2023</a:t>
            </a:fld>
            <a:endParaRPr lang="en-US"/>
          </a:p>
        </p:txBody>
      </p:sp>
      <p:sp>
        <p:nvSpPr>
          <p:cNvPr id="7" name="Oval 6"/>
          <p:cNvSpPr/>
          <p:nvPr/>
        </p:nvSpPr>
        <p:spPr bwMode="gray">
          <a:xfrm>
            <a:off x="11505879" y="6309360"/>
            <a:ext cx="365760" cy="36576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bwMode="gray">
          <a:xfrm>
            <a:off x="11505879" y="6309360"/>
            <a:ext cx="365760" cy="365760"/>
          </a:xfrm>
          <a:prstGeom prst="rect">
            <a:avLst/>
          </a:prstGeom>
        </p:spPr>
        <p:txBody>
          <a:bodyPr vert="horz" lIns="0" tIns="0" rIns="0" bIns="18288" rtlCol="0" anchor="ctr">
            <a:normAutofit/>
          </a:bodyPr>
          <a:lstStyle>
            <a:lvl1pPr algn="ctr">
              <a:defRPr sz="1600" b="1">
                <a:solidFill>
                  <a:schemeClr val="bg1"/>
                </a:solidFill>
              </a:defRPr>
            </a:lvl1pPr>
          </a:lstStyle>
          <a:p>
            <a:fld id="{1F31FFE8-C112-4362-B2CD-DD2A8911DE58}" type="slidenum">
              <a:rPr lang="en-US" smtClean="0"/>
              <a:t>‹#›</a:t>
            </a:fld>
            <a:endParaRPr lang="en-US"/>
          </a:p>
        </p:txBody>
      </p:sp>
      <p:pic>
        <p:nvPicPr>
          <p:cNvPr id="22" name="Picture 21"/>
          <p:cNvPicPr>
            <a:picLocks noChangeAspect="1"/>
          </p:cNvPicPr>
          <p:nvPr/>
        </p:nvPicPr>
        <p:blipFill>
          <a:blip r:embed="rId43" cstate="print">
            <a:extLst>
              <a:ext uri="{28A0092B-C50C-407E-A947-70E740481C1C}">
                <a14:useLocalDpi xmlns:a14="http://schemas.microsoft.com/office/drawing/2010/main" val="0"/>
              </a:ext>
            </a:extLst>
          </a:blip>
          <a:srcRect/>
          <a:stretch/>
        </p:blipFill>
        <p:spPr>
          <a:xfrm>
            <a:off x="482601" y="6288591"/>
            <a:ext cx="2317607" cy="304800"/>
          </a:xfrm>
          <a:prstGeom prst="rect">
            <a:avLst/>
          </a:prstGeom>
        </p:spPr>
      </p:pic>
      <p:sp>
        <p:nvSpPr>
          <p:cNvPr id="8"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endParaRPr lang="en-US"/>
          </a:p>
        </p:txBody>
      </p:sp>
    </p:spTree>
    <p:extLst>
      <p:ext uri="{BB962C8B-B14F-4D97-AF65-F5344CB8AC3E}">
        <p14:creationId xmlns:p14="http://schemas.microsoft.com/office/powerpoint/2010/main" val="1602069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transition>
    <p:fade/>
  </p:transition>
  <p:txStyles>
    <p:titleStyle>
      <a:lvl1pPr algn="l" defTabSz="1219170" rtl="0" eaLnBrk="1" latinLnBrk="0" hangingPunct="1">
        <a:lnSpc>
          <a:spcPct val="95000"/>
        </a:lnSpc>
        <a:spcBef>
          <a:spcPct val="0"/>
        </a:spcBef>
        <a:buNone/>
        <a:defRPr sz="3200" b="1" kern="1200">
          <a:solidFill>
            <a:schemeClr val="tx1"/>
          </a:solidFill>
          <a:latin typeface="+mn-lt"/>
          <a:ea typeface="+mj-ea"/>
          <a:cs typeface="+mj-cs"/>
        </a:defRPr>
      </a:lvl1pPr>
    </p:titleStyle>
    <p:bodyStyle>
      <a:lvl1pPr marL="306910" indent="-306910" algn="l" defTabSz="1219170" rtl="0" eaLnBrk="1" latinLnBrk="0" hangingPunct="1">
        <a:spcBef>
          <a:spcPts val="1200"/>
        </a:spcBef>
        <a:spcAft>
          <a:spcPts val="0"/>
        </a:spcAft>
        <a:buFont typeface="Tahoma" pitchFamily="34" charset="0"/>
        <a:buChar char="•"/>
        <a:defRPr sz="2400" kern="1200">
          <a:solidFill>
            <a:schemeClr val="tx1"/>
          </a:solidFill>
          <a:latin typeface="+mn-lt"/>
          <a:ea typeface="+mn-ea"/>
          <a:cs typeface="+mn-cs"/>
        </a:defRPr>
      </a:lvl1pPr>
      <a:lvl2pPr marL="613818" indent="-306910" algn="l" defTabSz="1219170" rtl="0" eaLnBrk="1" latinLnBrk="0" hangingPunct="1">
        <a:spcBef>
          <a:spcPts val="800"/>
        </a:spcBef>
        <a:spcAft>
          <a:spcPts val="0"/>
        </a:spcAft>
        <a:buFont typeface="Tahoma"/>
        <a:buChar char="–"/>
        <a:defRPr sz="2133" kern="1200">
          <a:solidFill>
            <a:schemeClr val="tx1"/>
          </a:solidFill>
          <a:latin typeface="+mn-lt"/>
          <a:ea typeface="+mn-ea"/>
          <a:cs typeface="+mn-cs"/>
        </a:defRPr>
      </a:lvl2pPr>
      <a:lvl3pPr marL="910144" indent="-296326" algn="l" defTabSz="1219170" rtl="0" eaLnBrk="1" latinLnBrk="0" hangingPunct="1">
        <a:spcBef>
          <a:spcPts val="800"/>
        </a:spcBef>
        <a:spcAft>
          <a:spcPts val="0"/>
        </a:spcAft>
        <a:buFont typeface="Tahoma"/>
        <a:buChar char="–"/>
        <a:defRPr sz="2133" kern="1200">
          <a:solidFill>
            <a:schemeClr val="tx1"/>
          </a:solidFill>
          <a:latin typeface="+mn-lt"/>
          <a:ea typeface="+mn-ea"/>
          <a:cs typeface="+mn-cs"/>
        </a:defRPr>
      </a:lvl3pPr>
      <a:lvl4pPr marL="1214936" indent="-304792" algn="l" defTabSz="1219170" rtl="0" eaLnBrk="1" latinLnBrk="0" hangingPunct="1">
        <a:spcBef>
          <a:spcPts val="800"/>
        </a:spcBef>
        <a:spcAft>
          <a:spcPts val="0"/>
        </a:spcAft>
        <a:buFont typeface="Tahoma"/>
        <a:buChar char="–"/>
        <a:defRPr sz="2133" kern="1200">
          <a:solidFill>
            <a:schemeClr val="tx1"/>
          </a:solidFill>
          <a:latin typeface="+mn-lt"/>
          <a:ea typeface="+mn-ea"/>
          <a:cs typeface="+mn-cs"/>
        </a:defRPr>
      </a:lvl4pPr>
      <a:lvl5pPr marL="1521846" indent="-306910" algn="l" defTabSz="1219170" rtl="0" eaLnBrk="1" latinLnBrk="0" hangingPunct="1">
        <a:spcBef>
          <a:spcPts val="800"/>
        </a:spcBef>
        <a:spcAft>
          <a:spcPts val="0"/>
        </a:spcAft>
        <a:buFont typeface="Tahoma"/>
        <a:buChar char="–"/>
        <a:defRPr sz="2133" kern="1200">
          <a:solidFill>
            <a:schemeClr val="tx1"/>
          </a:solidFill>
          <a:latin typeface="+mn-lt"/>
          <a:ea typeface="+mn-ea"/>
          <a:cs typeface="+mn-cs"/>
        </a:defRPr>
      </a:lvl5pPr>
      <a:lvl6pPr marL="3352716" indent="-304792" algn="l" defTabSz="1219170" rtl="0" eaLnBrk="1" latinLnBrk="0" hangingPunct="1">
        <a:spcBef>
          <a:spcPct val="20000"/>
        </a:spcBef>
        <a:buFont typeface="Tahoma"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Tahoma"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Tahoma"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Tahoma"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265828"/>
      </p:ext>
    </p:extLst>
  </p:cSld>
  <p:clrMap bg1="lt1" tx1="dk1" bg2="lt2" tx2="dk2" accent1="accent1" accent2="accent2" accent3="accent3" accent4="accent4" accent5="accent5" accent6="accent6" hlink="hlink" folHlink="folHlink"/>
  <p:sldLayoutIdLst>
    <p:sldLayoutId id="2147483703" r:id="rId1"/>
    <p:sldLayoutId id="214748370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lnSpc>
          <a:spcPct val="90000"/>
        </a:lnSpc>
        <a:spcBef>
          <a:spcPts val="1000"/>
        </a:spcBef>
        <a:buFont typeface="Wingdings" panose="05000000000000000000" pitchFamily="2" charset="2"/>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9601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lnSpc>
          <a:spcPct val="90000"/>
        </a:lnSpc>
        <a:spcBef>
          <a:spcPts val="1000"/>
        </a:spcBef>
        <a:buFont typeface="Wingdings" panose="05000000000000000000" pitchFamily="2" charset="2"/>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adr.org/sites/default/files/Construction_Arbitration_Fee_Schedule_0.pdf" TargetMode="Externa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4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5.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5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9.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diagramLayout" Target="../diagrams/layout3.xml"/><Relationship Id="rId7" Type="http://schemas.openxmlformats.org/officeDocument/2006/relationships/hyperlink" Target="http://www.rics.org/capledge" TargetMode="External"/><Relationship Id="rId2" Type="http://schemas.openxmlformats.org/officeDocument/2006/relationships/diagramData" Target="../diagrams/data3.xml"/><Relationship Id="rId1" Type="http://schemas.openxmlformats.org/officeDocument/2006/relationships/slideLayout" Target="../slideLayouts/slideLayout6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3.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3.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4.xml.rels><?xml version="1.0" encoding="UTF-8" standalone="yes"?>
<Relationships xmlns="http://schemas.openxmlformats.org/package/2006/relationships"><Relationship Id="rId2" Type="http://schemas.openxmlformats.org/officeDocument/2006/relationships/hyperlink" Target="http://www.rics.org/capledge" TargetMode="External"/><Relationship Id="rId1" Type="http://schemas.openxmlformats.org/officeDocument/2006/relationships/slideLayout" Target="../slideLayouts/slideLayout67.xml"/></Relationships>
</file>

<file path=ppt/slides/_rels/slide6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s://www.ibqc.org.au/ibqc-forum-new/" TargetMode="External"/><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hyperlink" Target="mailto:jzakreski@iccsafe.or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erson&#10;&#10;Description automatically generated">
            <a:extLst>
              <a:ext uri="{FF2B5EF4-FFF2-40B4-BE49-F238E27FC236}">
                <a16:creationId xmlns:a16="http://schemas.microsoft.com/office/drawing/2014/main" id="{98749137-76BD-1126-4F57-FA8D76626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25D6E73-75A3-5402-FA9C-DFFD6B3A7FBC}"/>
              </a:ext>
            </a:extLst>
          </p:cNvPr>
          <p:cNvSpPr>
            <a:spLocks noGrp="1"/>
          </p:cNvSpPr>
          <p:nvPr>
            <p:ph type="ctrTitle"/>
          </p:nvPr>
        </p:nvSpPr>
        <p:spPr>
          <a:xfrm>
            <a:off x="1524000" y="2614032"/>
            <a:ext cx="9144000" cy="1228157"/>
          </a:xfrm>
        </p:spPr>
        <p:txBody>
          <a:bodyPr>
            <a:noAutofit/>
          </a:bodyPr>
          <a:lstStyle/>
          <a:p>
            <a:r>
              <a:rPr lang="en-US" sz="4400" b="1" dirty="0"/>
              <a:t>IBQC Global Construction Dispute Resolution Conference</a:t>
            </a:r>
            <a:endParaRPr lang="en-US" sz="4400" dirty="0"/>
          </a:p>
        </p:txBody>
      </p:sp>
      <p:sp>
        <p:nvSpPr>
          <p:cNvPr id="3" name="Subtitle 2">
            <a:extLst>
              <a:ext uri="{FF2B5EF4-FFF2-40B4-BE49-F238E27FC236}">
                <a16:creationId xmlns:a16="http://schemas.microsoft.com/office/drawing/2014/main" id="{D5229111-A3AC-384E-B01E-EC61C0B8C6C0}"/>
              </a:ext>
            </a:extLst>
          </p:cNvPr>
          <p:cNvSpPr>
            <a:spLocks noGrp="1"/>
          </p:cNvSpPr>
          <p:nvPr>
            <p:ph type="subTitle" idx="1"/>
          </p:nvPr>
        </p:nvSpPr>
        <p:spPr>
          <a:xfrm>
            <a:off x="1524000" y="3836930"/>
            <a:ext cx="9144000" cy="1655762"/>
          </a:xfrm>
        </p:spPr>
        <p:txBody>
          <a:bodyPr>
            <a:normAutofit lnSpcReduction="10000"/>
          </a:bodyPr>
          <a:lstStyle/>
          <a:p>
            <a:pPr marL="0" indent="0">
              <a:buNone/>
            </a:pPr>
            <a:r>
              <a:rPr lang="en-US" sz="2400" i="1" dirty="0"/>
              <a:t>How to improve affordability and accessibility to construction dispute resolution – a global thought leadership conference</a:t>
            </a:r>
          </a:p>
          <a:p>
            <a:pPr marL="0" indent="0">
              <a:buNone/>
            </a:pPr>
            <a:endParaRPr lang="en-US" sz="2400" i="1" dirty="0"/>
          </a:p>
          <a:p>
            <a:pPr marL="0" indent="0">
              <a:buNone/>
            </a:pPr>
            <a:r>
              <a:rPr lang="en-US" sz="2400" dirty="0"/>
              <a:t>Session Two, September 13, 2023, 5 </a:t>
            </a:r>
            <a:r>
              <a:rPr lang="en-US" dirty="0"/>
              <a:t>p</a:t>
            </a:r>
            <a:r>
              <a:rPr lang="en-US" sz="2400" dirty="0"/>
              <a:t>.m. GMT</a:t>
            </a:r>
          </a:p>
          <a:p>
            <a:endParaRPr lang="en-US" dirty="0"/>
          </a:p>
        </p:txBody>
      </p:sp>
    </p:spTree>
    <p:extLst>
      <p:ext uri="{BB962C8B-B14F-4D97-AF65-F5344CB8AC3E}">
        <p14:creationId xmlns:p14="http://schemas.microsoft.com/office/powerpoint/2010/main" val="3873588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p:txBody>
          <a:bodyPr/>
          <a:lstStyle/>
          <a:p>
            <a:r>
              <a:rPr lang="en-GB" dirty="0"/>
              <a:t>THE LEGAL FRAMEWORK</a:t>
            </a:r>
            <a:endParaRPr lang="en-AU" dirty="0"/>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a:xfrm>
            <a:off x="838200" y="2215661"/>
            <a:ext cx="10515600" cy="3961301"/>
          </a:xfrm>
        </p:spPr>
        <p:txBody>
          <a:bodyPr/>
          <a:lstStyle/>
          <a:p>
            <a:r>
              <a:rPr lang="en-GB" dirty="0"/>
              <a:t>THE CONSTITUTION </a:t>
            </a:r>
          </a:p>
          <a:p>
            <a:r>
              <a:rPr lang="en-GB" dirty="0"/>
              <a:t>THE COURT’S ACT</a:t>
            </a:r>
          </a:p>
          <a:p>
            <a:r>
              <a:rPr lang="en-GB" dirty="0"/>
              <a:t>THE NATIONAL CONSTRUCTION INDUSTRY ACT</a:t>
            </a:r>
          </a:p>
          <a:p>
            <a:r>
              <a:rPr lang="en-GB" dirty="0"/>
              <a:t>THE ARBITRATION ACT</a:t>
            </a:r>
          </a:p>
          <a:p>
            <a:r>
              <a:rPr lang="en-GB" dirty="0"/>
              <a:t>THE COURT ( HIGH COURT) CIVIL PROCEDURE RULES</a:t>
            </a:r>
            <a:endParaRPr lang="en-AU" dirty="0"/>
          </a:p>
        </p:txBody>
      </p:sp>
      <p:pic>
        <p:nvPicPr>
          <p:cNvPr id="4" name="Content Placeholder 3">
            <a:extLst>
              <a:ext uri="{FF2B5EF4-FFF2-40B4-BE49-F238E27FC236}">
                <a16:creationId xmlns:a16="http://schemas.microsoft.com/office/drawing/2014/main" id="{BCCFEEF2-7A47-8DC5-0084-93B86081E334}"/>
              </a:ext>
            </a:extLst>
          </p:cNvPr>
          <p:cNvPicPr>
            <a:picLocks noChangeAspect="1"/>
          </p:cNvPicPr>
          <p:nvPr/>
        </p:nvPicPr>
        <p:blipFill>
          <a:blip r:embed="rId2"/>
          <a:stretch>
            <a:fillRect/>
          </a:stretch>
        </p:blipFill>
        <p:spPr>
          <a:xfrm>
            <a:off x="9378462" y="5465542"/>
            <a:ext cx="2412196" cy="1084850"/>
          </a:xfrm>
          <a:prstGeom prst="rect">
            <a:avLst/>
          </a:prstGeom>
        </p:spPr>
      </p:pic>
      <p:sp>
        <p:nvSpPr>
          <p:cNvPr id="5" name="Footer Placeholder 4">
            <a:extLst>
              <a:ext uri="{FF2B5EF4-FFF2-40B4-BE49-F238E27FC236}">
                <a16:creationId xmlns:a16="http://schemas.microsoft.com/office/drawing/2014/main" id="{6D291703-CA6C-1BEE-ED71-6BAC862D52AE}"/>
              </a:ext>
            </a:extLst>
          </p:cNvPr>
          <p:cNvSpPr>
            <a:spLocks noGrp="1"/>
          </p:cNvSpPr>
          <p:nvPr>
            <p:ph type="ftr" sz="quarter" idx="11"/>
          </p:nvPr>
        </p:nvSpPr>
        <p:spPr/>
        <p:txBody>
          <a:bodyPr/>
          <a:lstStyle/>
          <a:p>
            <a:r>
              <a:rPr lang="en-US"/>
              <a:t>AN OVERVIEW OF CONSTRUCTION DISPUTES RESOLUTION IN MALAWI- BEST PRACTICES FOR COST REDUCTION</a:t>
            </a:r>
            <a:endParaRPr lang="en-AU"/>
          </a:p>
        </p:txBody>
      </p:sp>
    </p:spTree>
    <p:extLst>
      <p:ext uri="{BB962C8B-B14F-4D97-AF65-F5344CB8AC3E}">
        <p14:creationId xmlns:p14="http://schemas.microsoft.com/office/powerpoint/2010/main" val="3975374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6E731-8C53-E751-C957-C174D6581398}"/>
              </a:ext>
            </a:extLst>
          </p:cNvPr>
          <p:cNvSpPr>
            <a:spLocks noGrp="1"/>
          </p:cNvSpPr>
          <p:nvPr>
            <p:ph type="title"/>
          </p:nvPr>
        </p:nvSpPr>
        <p:spPr/>
        <p:txBody>
          <a:bodyPr/>
          <a:lstStyle/>
          <a:p>
            <a:r>
              <a:rPr lang="en-US" dirty="0"/>
              <a:t>THE CONSTITUTION</a:t>
            </a:r>
            <a:endParaRPr lang="en-MW" dirty="0"/>
          </a:p>
        </p:txBody>
      </p:sp>
      <p:sp>
        <p:nvSpPr>
          <p:cNvPr id="3" name="Content Placeholder 2">
            <a:extLst>
              <a:ext uri="{FF2B5EF4-FFF2-40B4-BE49-F238E27FC236}">
                <a16:creationId xmlns:a16="http://schemas.microsoft.com/office/drawing/2014/main" id="{0D9D4C9F-B810-75C5-F863-AF45D55B0B16}"/>
              </a:ext>
            </a:extLst>
          </p:cNvPr>
          <p:cNvSpPr>
            <a:spLocks noGrp="1"/>
          </p:cNvSpPr>
          <p:nvPr>
            <p:ph idx="1"/>
          </p:nvPr>
        </p:nvSpPr>
        <p:spPr/>
        <p:txBody>
          <a:bodyPr/>
          <a:lstStyle/>
          <a:p>
            <a:r>
              <a:rPr lang="en-US" dirty="0">
                <a:effectLst/>
                <a:latin typeface="Times New Roman" panose="02020603050405020304" pitchFamily="18" charset="0"/>
                <a:ea typeface="Calibri" panose="020F0502020204030204" pitchFamily="34" charset="0"/>
              </a:rPr>
              <a:t>The Constitution of the Republic of Malawi gives the High Court unlimited original jurisdiction. Thus, the High Court in Malawi can virtually preside over any matter under the sun, construction disputes being one of them.  </a:t>
            </a:r>
            <a:r>
              <a:rPr lang="en-US" kern="100" dirty="0">
                <a:effectLst/>
                <a:latin typeface="Calibri" panose="020F0502020204030204" pitchFamily="34" charset="0"/>
                <a:ea typeface="Calibri" panose="020F0502020204030204" pitchFamily="34" charset="0"/>
                <a:cs typeface="Times New Roman" panose="02020603050405020304" pitchFamily="18" charset="0"/>
              </a:rPr>
              <a:t>Section 108 of the Republican Constitution.</a:t>
            </a:r>
          </a:p>
          <a:p>
            <a:r>
              <a:rPr lang="en-US" kern="100" dirty="0">
                <a:latin typeface="Calibri" panose="020F0502020204030204" pitchFamily="34" charset="0"/>
                <a:ea typeface="Calibri" panose="020F0502020204030204" pitchFamily="34" charset="0"/>
                <a:cs typeface="Times New Roman" panose="02020603050405020304" pitchFamily="18" charset="0"/>
              </a:rPr>
              <a:t>The Court’s Act has created different divisions within the high Court with different specialties. </a:t>
            </a:r>
            <a:endParaRPr lang="en-MW"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MW" dirty="0"/>
          </a:p>
        </p:txBody>
      </p:sp>
      <p:sp>
        <p:nvSpPr>
          <p:cNvPr id="4" name="Footer Placeholder 3">
            <a:extLst>
              <a:ext uri="{FF2B5EF4-FFF2-40B4-BE49-F238E27FC236}">
                <a16:creationId xmlns:a16="http://schemas.microsoft.com/office/drawing/2014/main" id="{6C93046A-2C1A-2F2F-8050-BC581500120A}"/>
              </a:ext>
            </a:extLst>
          </p:cNvPr>
          <p:cNvSpPr>
            <a:spLocks noGrp="1"/>
          </p:cNvSpPr>
          <p:nvPr>
            <p:ph type="ftr" sz="quarter" idx="11"/>
          </p:nvPr>
        </p:nvSpPr>
        <p:spPr/>
        <p:txBody>
          <a:bodyPr/>
          <a:lstStyle/>
          <a:p>
            <a:r>
              <a:rPr lang="en-US"/>
              <a:t>AN OVERVIEW OF CONSTRUCTION DISPUTES RESOLUTION IN MALAWI- BEST PRACTICES FOR COST REDUCTION</a:t>
            </a:r>
            <a:endParaRPr lang="en-AU"/>
          </a:p>
        </p:txBody>
      </p:sp>
      <p:pic>
        <p:nvPicPr>
          <p:cNvPr id="5" name="Content Placeholder 3">
            <a:extLst>
              <a:ext uri="{FF2B5EF4-FFF2-40B4-BE49-F238E27FC236}">
                <a16:creationId xmlns:a16="http://schemas.microsoft.com/office/drawing/2014/main" id="{2C12901B-2C3D-00B0-F71E-9093285C155C}"/>
              </a:ext>
            </a:extLst>
          </p:cNvPr>
          <p:cNvPicPr>
            <a:picLocks noChangeAspect="1"/>
          </p:cNvPicPr>
          <p:nvPr/>
        </p:nvPicPr>
        <p:blipFill>
          <a:blip r:embed="rId2"/>
          <a:stretch>
            <a:fillRect/>
          </a:stretch>
        </p:blipFill>
        <p:spPr>
          <a:xfrm>
            <a:off x="9378462" y="5465542"/>
            <a:ext cx="2412196" cy="1084850"/>
          </a:xfrm>
          <a:prstGeom prst="rect">
            <a:avLst/>
          </a:prstGeom>
        </p:spPr>
      </p:pic>
    </p:spTree>
    <p:extLst>
      <p:ext uri="{BB962C8B-B14F-4D97-AF65-F5344CB8AC3E}">
        <p14:creationId xmlns:p14="http://schemas.microsoft.com/office/powerpoint/2010/main" val="1486862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33BF4-1E98-0A38-6F90-5B0C08CD3A05}"/>
              </a:ext>
            </a:extLst>
          </p:cNvPr>
          <p:cNvSpPr>
            <a:spLocks noGrp="1"/>
          </p:cNvSpPr>
          <p:nvPr>
            <p:ph type="title"/>
          </p:nvPr>
        </p:nvSpPr>
        <p:spPr/>
        <p:txBody>
          <a:bodyPr/>
          <a:lstStyle/>
          <a:p>
            <a:r>
              <a:rPr lang="en-US" dirty="0"/>
              <a:t>THE COURTS ( HIGH COURT) (CIVIL PROCEDURE) RULES 2017</a:t>
            </a:r>
            <a:endParaRPr lang="en-MW" dirty="0"/>
          </a:p>
        </p:txBody>
      </p:sp>
      <p:sp>
        <p:nvSpPr>
          <p:cNvPr id="3" name="Content Placeholder 2">
            <a:extLst>
              <a:ext uri="{FF2B5EF4-FFF2-40B4-BE49-F238E27FC236}">
                <a16:creationId xmlns:a16="http://schemas.microsoft.com/office/drawing/2014/main" id="{BD951057-842A-AA78-65AD-0871F0547CEF}"/>
              </a:ext>
            </a:extLst>
          </p:cNvPr>
          <p:cNvSpPr>
            <a:spLocks noGrp="1"/>
          </p:cNvSpPr>
          <p:nvPr>
            <p:ph idx="1"/>
          </p:nvPr>
        </p:nvSpPr>
        <p:spPr>
          <a:xfrm>
            <a:off x="941895" y="1847850"/>
            <a:ext cx="10515600" cy="4351338"/>
          </a:xfrm>
        </p:spPr>
        <p:txBody>
          <a:bodyPr>
            <a:noAutofit/>
          </a:bodyPr>
          <a:lstStyle/>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Once parties have subjected themselves to the jurisdiction of the Court,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The Courts (High Court)(Civil Procedure) Rules,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(hereafter called the CPR).  The CPR has given a judge wide discretionary powers in how a case before him or her is to be resolved whilst keeping in mind the overriding objectives of the CPR,  which include: </a:t>
            </a:r>
          </a:p>
          <a:p>
            <a:pPr marL="342900" lvl="0" indent="-342900" algn="just">
              <a:lnSpc>
                <a:spcPct val="115000"/>
              </a:lnSpc>
              <a:buFont typeface="+mj-lt"/>
              <a:buAutoNum type="alphaLcParenBoth"/>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ensuring that parties are on an equal footing;</a:t>
            </a:r>
            <a:endParaRPr lang="en-MW"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lphaLcParenBoth"/>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Saving expenses;</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lphaLcParenBoth"/>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Dealing with a proceeding in ways that are proportionate to the – </a:t>
            </a:r>
            <a:endParaRPr lang="en-MW"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eriod" startAt="9"/>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the amount of money involved;</a:t>
            </a:r>
            <a:endParaRPr lang="en-MW"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ii.  importance of the proceeding; and </a:t>
            </a:r>
            <a:endParaRPr lang="en-MW"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iii.  complexity of the issues</a:t>
            </a:r>
            <a:endParaRPr lang="en-MW"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Ensuring that a proceeding is dealt with expeditiously and fairly; </a:t>
            </a:r>
            <a:endParaRPr lang="en-MW" sz="20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FFA65340-A681-8B56-177D-F05946DD7BE0}"/>
              </a:ext>
            </a:extLst>
          </p:cNvPr>
          <p:cNvSpPr>
            <a:spLocks noGrp="1"/>
          </p:cNvSpPr>
          <p:nvPr>
            <p:ph type="ftr" sz="quarter" idx="11"/>
          </p:nvPr>
        </p:nvSpPr>
        <p:spPr/>
        <p:txBody>
          <a:bodyPr/>
          <a:lstStyle/>
          <a:p>
            <a:r>
              <a:rPr lang="en-US"/>
              <a:t>AN OVERVIEW OF CONSTRUCTION DISPUTES RESOLUTION IN MALAWI- BEST PRACTICES FOR COST REDUCTION</a:t>
            </a:r>
            <a:endParaRPr lang="en-AU" dirty="0"/>
          </a:p>
        </p:txBody>
      </p:sp>
      <p:pic>
        <p:nvPicPr>
          <p:cNvPr id="5" name="Content Placeholder 3">
            <a:extLst>
              <a:ext uri="{FF2B5EF4-FFF2-40B4-BE49-F238E27FC236}">
                <a16:creationId xmlns:a16="http://schemas.microsoft.com/office/drawing/2014/main" id="{A2F8FE96-D3E0-9CFA-7241-728131521046}"/>
              </a:ext>
            </a:extLst>
          </p:cNvPr>
          <p:cNvPicPr>
            <a:picLocks noChangeAspect="1"/>
          </p:cNvPicPr>
          <p:nvPr/>
        </p:nvPicPr>
        <p:blipFill>
          <a:blip r:embed="rId2"/>
          <a:stretch>
            <a:fillRect/>
          </a:stretch>
        </p:blipFill>
        <p:spPr>
          <a:xfrm>
            <a:off x="9378462" y="5465542"/>
            <a:ext cx="2412196" cy="1084850"/>
          </a:xfrm>
          <a:prstGeom prst="rect">
            <a:avLst/>
          </a:prstGeom>
        </p:spPr>
      </p:pic>
    </p:spTree>
    <p:extLst>
      <p:ext uri="{BB962C8B-B14F-4D97-AF65-F5344CB8AC3E}">
        <p14:creationId xmlns:p14="http://schemas.microsoft.com/office/powerpoint/2010/main" val="2950482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8F32A-3EB9-8E27-B676-2BDDD648E099}"/>
              </a:ext>
            </a:extLst>
          </p:cNvPr>
          <p:cNvSpPr>
            <a:spLocks noGrp="1"/>
          </p:cNvSpPr>
          <p:nvPr>
            <p:ph type="title"/>
          </p:nvPr>
        </p:nvSpPr>
        <p:spPr/>
        <p:txBody>
          <a:bodyPr>
            <a:normAutofit/>
          </a:bodyPr>
          <a:lstStyle/>
          <a:p>
            <a:r>
              <a:rPr lang="en-US" dirty="0"/>
              <a:t>ACTIVE CASE MANAGEMENT AS A MEANS TO COST REDUCTION</a:t>
            </a:r>
            <a:endParaRPr lang="en-MW" dirty="0"/>
          </a:p>
        </p:txBody>
      </p:sp>
      <p:sp>
        <p:nvSpPr>
          <p:cNvPr id="3" name="Content Placeholder 2">
            <a:extLst>
              <a:ext uri="{FF2B5EF4-FFF2-40B4-BE49-F238E27FC236}">
                <a16:creationId xmlns:a16="http://schemas.microsoft.com/office/drawing/2014/main" id="{2E920B46-48B0-CB47-9870-23AB2A069434}"/>
              </a:ext>
            </a:extLst>
          </p:cNvPr>
          <p:cNvSpPr>
            <a:spLocks noGrp="1"/>
          </p:cNvSpPr>
          <p:nvPr>
            <p:ph idx="1"/>
          </p:nvPr>
        </p:nvSpPr>
        <p:spPr/>
        <p:txBody>
          <a:bodyPr/>
          <a:lstStyle/>
          <a:p>
            <a:pPr marL="457200" marR="94615" lvl="1" indent="0" algn="just" fontAlgn="base">
              <a:lnSpc>
                <a:spcPct val="102000"/>
              </a:lnSpc>
              <a:spcAft>
                <a:spcPts val="230"/>
              </a:spcAft>
              <a:buClr>
                <a:srgbClr val="000000"/>
              </a:buClr>
              <a:buSzPts val="1000"/>
              <a:buNone/>
            </a:pPr>
            <a:r>
              <a:rPr lang="en-US" u="none" strike="noStrike" kern="10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encouraging the parties to cooperate with each other in the conduct of the proceeding;</a:t>
            </a:r>
            <a:endParaRPr lang="en-MW" u="none" strike="noStrike" kern="10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94615" lvl="1" indent="0" algn="just" fontAlgn="base">
              <a:lnSpc>
                <a:spcPct val="102000"/>
              </a:lnSpc>
              <a:spcAft>
                <a:spcPts val="115"/>
              </a:spcAft>
              <a:buClr>
                <a:srgbClr val="000000"/>
              </a:buClr>
              <a:buSzPts val="1000"/>
              <a:buNone/>
            </a:pPr>
            <a:r>
              <a:rPr lang="en-US" u="none" strike="noStrike" kern="10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identifying the issues for resolution at an early stage;</a:t>
            </a:r>
            <a:endParaRPr lang="en-MW" u="none" strike="noStrike" kern="10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94615" lvl="1" indent="0" algn="just" fontAlgn="base">
              <a:lnSpc>
                <a:spcPct val="102000"/>
              </a:lnSpc>
              <a:spcAft>
                <a:spcPts val="230"/>
              </a:spcAft>
              <a:buClr>
                <a:srgbClr val="000000"/>
              </a:buClr>
              <a:buSzPts val="1000"/>
              <a:buNone/>
            </a:pPr>
            <a:r>
              <a:rPr lang="en-US" u="none" strike="noStrike" kern="10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deciding promptly which issues need full investigation and trial and accordingly disposing summarily of the others;</a:t>
            </a:r>
            <a:endParaRPr lang="en-MW" u="none" strike="noStrike" kern="10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94615" lvl="1" indent="0" algn="just" fontAlgn="base">
              <a:lnSpc>
                <a:spcPct val="102000"/>
              </a:lnSpc>
              <a:spcAft>
                <a:spcPts val="115"/>
              </a:spcAft>
              <a:buClr>
                <a:srgbClr val="000000"/>
              </a:buClr>
              <a:buSzPts val="1000"/>
              <a:buNone/>
            </a:pPr>
            <a:r>
              <a:rPr lang="en-US" u="none" strike="noStrike" kern="10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deciding the order in which issues are to be resolved;</a:t>
            </a:r>
            <a:endParaRPr lang="en-MW" u="none" strike="noStrike" kern="10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94615" lvl="1" indent="0" algn="just" fontAlgn="base">
              <a:lnSpc>
                <a:spcPct val="102000"/>
              </a:lnSpc>
              <a:spcAft>
                <a:spcPts val="225"/>
              </a:spcAft>
              <a:buClr>
                <a:srgbClr val="000000"/>
              </a:buClr>
              <a:buSzPts val="1000"/>
              <a:buNone/>
            </a:pPr>
            <a:r>
              <a:rPr lang="en-US" u="none" strike="noStrike" kern="10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encouraging the parties to use an alternative dispute resolution procedure if the Court considers it appropriate, and facilitating the use of such procedure;</a:t>
            </a:r>
            <a:endParaRPr lang="en-MW" u="none" strike="noStrike" kern="10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endParaRPr lang="en-MW" dirty="0"/>
          </a:p>
        </p:txBody>
      </p:sp>
      <p:sp>
        <p:nvSpPr>
          <p:cNvPr id="4" name="Footer Placeholder 3">
            <a:extLst>
              <a:ext uri="{FF2B5EF4-FFF2-40B4-BE49-F238E27FC236}">
                <a16:creationId xmlns:a16="http://schemas.microsoft.com/office/drawing/2014/main" id="{1698123F-FB43-F33A-B18C-6F7D0182B67A}"/>
              </a:ext>
            </a:extLst>
          </p:cNvPr>
          <p:cNvSpPr>
            <a:spLocks noGrp="1"/>
          </p:cNvSpPr>
          <p:nvPr>
            <p:ph type="ftr" sz="quarter" idx="11"/>
          </p:nvPr>
        </p:nvSpPr>
        <p:spPr/>
        <p:txBody>
          <a:bodyPr/>
          <a:lstStyle/>
          <a:p>
            <a:r>
              <a:rPr lang="en-US"/>
              <a:t>AN OVERVIEW OF CONSTRUCTION DISPUTES RESOLUTION IN MALAWI- BEST PRACTICES FOR COST REDUCTION</a:t>
            </a:r>
            <a:endParaRPr lang="en-AU"/>
          </a:p>
        </p:txBody>
      </p:sp>
      <p:pic>
        <p:nvPicPr>
          <p:cNvPr id="5" name="Content Placeholder 3">
            <a:extLst>
              <a:ext uri="{FF2B5EF4-FFF2-40B4-BE49-F238E27FC236}">
                <a16:creationId xmlns:a16="http://schemas.microsoft.com/office/drawing/2014/main" id="{7A277148-2CB1-DE89-1F84-210F132E682A}"/>
              </a:ext>
            </a:extLst>
          </p:cNvPr>
          <p:cNvPicPr>
            <a:picLocks noChangeAspect="1"/>
          </p:cNvPicPr>
          <p:nvPr/>
        </p:nvPicPr>
        <p:blipFill>
          <a:blip r:embed="rId2"/>
          <a:stretch>
            <a:fillRect/>
          </a:stretch>
        </p:blipFill>
        <p:spPr>
          <a:xfrm>
            <a:off x="9378462" y="5465542"/>
            <a:ext cx="2412196" cy="1084850"/>
          </a:xfrm>
          <a:prstGeom prst="rect">
            <a:avLst/>
          </a:prstGeom>
        </p:spPr>
      </p:pic>
    </p:spTree>
    <p:extLst>
      <p:ext uri="{BB962C8B-B14F-4D97-AF65-F5344CB8AC3E}">
        <p14:creationId xmlns:p14="http://schemas.microsoft.com/office/powerpoint/2010/main" val="3599229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D1FB6-13C4-7625-F162-1CF9CBFC60EC}"/>
              </a:ext>
            </a:extLst>
          </p:cNvPr>
          <p:cNvSpPr>
            <a:spLocks noGrp="1"/>
          </p:cNvSpPr>
          <p:nvPr>
            <p:ph type="title"/>
          </p:nvPr>
        </p:nvSpPr>
        <p:spPr/>
        <p:txBody>
          <a:bodyPr/>
          <a:lstStyle/>
          <a:p>
            <a:r>
              <a:rPr lang="en-US" dirty="0"/>
              <a:t>ACTIVE CASE MANAGEMENT, CONT’D</a:t>
            </a:r>
            <a:endParaRPr lang="en-MW" dirty="0"/>
          </a:p>
        </p:txBody>
      </p:sp>
      <p:sp>
        <p:nvSpPr>
          <p:cNvPr id="3" name="Content Placeholder 2">
            <a:extLst>
              <a:ext uri="{FF2B5EF4-FFF2-40B4-BE49-F238E27FC236}">
                <a16:creationId xmlns:a16="http://schemas.microsoft.com/office/drawing/2014/main" id="{3CE95374-CC8D-BA14-DE87-5B860A63AEE7}"/>
              </a:ext>
            </a:extLst>
          </p:cNvPr>
          <p:cNvSpPr>
            <a:spLocks noGrp="1"/>
          </p:cNvSpPr>
          <p:nvPr>
            <p:ph idx="1"/>
          </p:nvPr>
        </p:nvSpPr>
        <p:spPr/>
        <p:txBody>
          <a:bodyPr/>
          <a:lstStyle/>
          <a:p>
            <a:pPr marR="94615" lvl="1" algn="just" fontAlgn="base">
              <a:lnSpc>
                <a:spcPct val="102000"/>
              </a:lnSpc>
              <a:spcAft>
                <a:spcPts val="115"/>
              </a:spcAft>
              <a:buClr>
                <a:srgbClr val="000000"/>
              </a:buClr>
              <a:buSzPts val="1000"/>
            </a:pPr>
            <a:r>
              <a:rPr lang="en-US" kern="1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a:t>
            </a:r>
            <a:r>
              <a:rPr lang="en-US" u="none" strike="noStrike" kern="10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ssisting the parties to settle the whole or part of the proceeding;</a:t>
            </a:r>
            <a:endParaRPr lang="en-MW" u="none" strike="noStrike" kern="10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742950" marR="94615" lvl="1" indent="-285750" algn="just" fontAlgn="base">
              <a:lnSpc>
                <a:spcPct val="102000"/>
              </a:lnSpc>
              <a:spcAft>
                <a:spcPts val="225"/>
              </a:spcAft>
              <a:buClr>
                <a:srgbClr val="000000"/>
              </a:buClr>
              <a:buSzPts val="1000"/>
              <a:buFont typeface="+mj-lt"/>
              <a:buAutoNum type="alphaLcParenBoth"/>
            </a:pPr>
            <a:r>
              <a:rPr lang="en-US" u="none" strike="noStrike" kern="10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fixing timetables or otherwise controlling the progress of the proceeding;</a:t>
            </a:r>
            <a:endParaRPr lang="en-MW" u="none" strike="noStrike" kern="10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742950" marR="94615" lvl="1" indent="-285750" algn="just" fontAlgn="base">
              <a:lnSpc>
                <a:spcPct val="102000"/>
              </a:lnSpc>
              <a:spcAft>
                <a:spcPts val="230"/>
              </a:spcAft>
              <a:buClr>
                <a:srgbClr val="000000"/>
              </a:buClr>
              <a:buSzPts val="1000"/>
              <a:buFont typeface="+mj-lt"/>
              <a:buAutoNum type="alphaLcParenBoth"/>
            </a:pPr>
            <a:r>
              <a:rPr lang="en-US" u="none" strike="noStrike" kern="10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considering whether the likely benefits of taking a particular step justify the cost of taking it;</a:t>
            </a:r>
            <a:endParaRPr lang="en-MW" u="none" strike="noStrike" kern="10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742950" marR="94615" lvl="1" indent="-285750" algn="just" fontAlgn="base">
              <a:lnSpc>
                <a:spcPct val="102000"/>
              </a:lnSpc>
              <a:spcAft>
                <a:spcPts val="215"/>
              </a:spcAft>
              <a:buClr>
                <a:srgbClr val="000000"/>
              </a:buClr>
              <a:buSzPts val="1000"/>
              <a:buFont typeface="+mj-lt"/>
              <a:buAutoNum type="alphaLcParenBoth"/>
            </a:pPr>
            <a:r>
              <a:rPr lang="en-US" u="none" strike="noStrike" kern="10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dealing with as many aspects of the proceeding as the Court can on the same occasion;</a:t>
            </a:r>
            <a:endParaRPr lang="en-MW" u="none" strike="noStrike" kern="10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742950" marR="94615" lvl="1" indent="-285750" algn="just" fontAlgn="base">
              <a:lnSpc>
                <a:spcPct val="102000"/>
              </a:lnSpc>
              <a:spcAft>
                <a:spcPts val="115"/>
              </a:spcAft>
              <a:buClr>
                <a:srgbClr val="000000"/>
              </a:buClr>
              <a:buSzPts val="1000"/>
              <a:buFont typeface="+mj-lt"/>
              <a:buAutoNum type="alphaLcParenBoth"/>
            </a:pPr>
            <a:r>
              <a:rPr lang="en-US" u="none" strike="noStrike" kern="10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making use of technology; and</a:t>
            </a:r>
            <a:endParaRPr lang="en-MW" u="none" strike="noStrike" kern="10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spcAft>
                <a:spcPts val="10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giving directions to ensure that the trial of a proceeding continues quickly and efficiently</a:t>
            </a:r>
            <a:endParaRPr lang="en-MW"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MW" dirty="0"/>
          </a:p>
        </p:txBody>
      </p:sp>
      <p:sp>
        <p:nvSpPr>
          <p:cNvPr id="4" name="Footer Placeholder 3">
            <a:extLst>
              <a:ext uri="{FF2B5EF4-FFF2-40B4-BE49-F238E27FC236}">
                <a16:creationId xmlns:a16="http://schemas.microsoft.com/office/drawing/2014/main" id="{8308D5F0-2D9F-67F9-B4D9-BFE11466C123}"/>
              </a:ext>
            </a:extLst>
          </p:cNvPr>
          <p:cNvSpPr>
            <a:spLocks noGrp="1"/>
          </p:cNvSpPr>
          <p:nvPr>
            <p:ph type="ftr" sz="quarter" idx="11"/>
          </p:nvPr>
        </p:nvSpPr>
        <p:spPr/>
        <p:txBody>
          <a:bodyPr/>
          <a:lstStyle/>
          <a:p>
            <a:r>
              <a:rPr lang="en-US"/>
              <a:t>AN OVERVIEW OF CONSTRUCTION DISPUTES RESOLUTION IN MALAWI- BEST PRACTICES FOR COST REDUCTION</a:t>
            </a:r>
            <a:endParaRPr lang="en-AU"/>
          </a:p>
        </p:txBody>
      </p:sp>
      <p:pic>
        <p:nvPicPr>
          <p:cNvPr id="5" name="Content Placeholder 3">
            <a:extLst>
              <a:ext uri="{FF2B5EF4-FFF2-40B4-BE49-F238E27FC236}">
                <a16:creationId xmlns:a16="http://schemas.microsoft.com/office/drawing/2014/main" id="{1C216ACC-9F63-85ED-1CA4-B9E82044262A}"/>
              </a:ext>
            </a:extLst>
          </p:cNvPr>
          <p:cNvPicPr>
            <a:picLocks noChangeAspect="1"/>
          </p:cNvPicPr>
          <p:nvPr/>
        </p:nvPicPr>
        <p:blipFill>
          <a:blip r:embed="rId2"/>
          <a:stretch>
            <a:fillRect/>
          </a:stretch>
        </p:blipFill>
        <p:spPr>
          <a:xfrm>
            <a:off x="9378462" y="5465542"/>
            <a:ext cx="2412196" cy="1084850"/>
          </a:xfrm>
          <a:prstGeom prst="rect">
            <a:avLst/>
          </a:prstGeom>
        </p:spPr>
      </p:pic>
    </p:spTree>
    <p:extLst>
      <p:ext uri="{BB962C8B-B14F-4D97-AF65-F5344CB8AC3E}">
        <p14:creationId xmlns:p14="http://schemas.microsoft.com/office/powerpoint/2010/main" val="2074973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939F0-C6F2-0327-0A67-F034C374FB80}"/>
              </a:ext>
            </a:extLst>
          </p:cNvPr>
          <p:cNvSpPr>
            <a:spLocks noGrp="1"/>
          </p:cNvSpPr>
          <p:nvPr>
            <p:ph type="title"/>
          </p:nvPr>
        </p:nvSpPr>
        <p:spPr/>
        <p:txBody>
          <a:bodyPr/>
          <a:lstStyle/>
          <a:p>
            <a:r>
              <a:rPr lang="en-US" dirty="0"/>
              <a:t>MANDATORY MEDIATION</a:t>
            </a:r>
            <a:endParaRPr lang="en-MW" dirty="0"/>
          </a:p>
        </p:txBody>
      </p:sp>
      <p:sp>
        <p:nvSpPr>
          <p:cNvPr id="3" name="Content Placeholder 2">
            <a:extLst>
              <a:ext uri="{FF2B5EF4-FFF2-40B4-BE49-F238E27FC236}">
                <a16:creationId xmlns:a16="http://schemas.microsoft.com/office/drawing/2014/main" id="{E1EF490C-2106-BCD6-EB01-805EB7823BF8}"/>
              </a:ext>
            </a:extLst>
          </p:cNvPr>
          <p:cNvSpPr>
            <a:spLocks noGrp="1"/>
          </p:cNvSpPr>
          <p:nvPr>
            <p:ph idx="1"/>
          </p:nvPr>
        </p:nvSpPr>
        <p:spPr/>
        <p:txBody>
          <a:bodyPr/>
          <a:lstStyle/>
          <a:p>
            <a:r>
              <a:rPr lang="en-US" dirty="0"/>
              <a:t>ORDER 13 OF THE CPR</a:t>
            </a:r>
          </a:p>
          <a:p>
            <a:pPr lvl="1"/>
            <a:r>
              <a:rPr lang="en-US" dirty="0">
                <a:effectLst/>
                <a:latin typeface="Times New Roman" panose="02020603050405020304" pitchFamily="18" charset="0"/>
                <a:ea typeface="Calibri" panose="020F0502020204030204" pitchFamily="34" charset="0"/>
              </a:rPr>
              <a:t>The advantages are that if a matter gets resolved at mediation, the parties will go back in a conciliatory mood, relationship is not damaged, costs are reduced and time factor is also addressed</a:t>
            </a:r>
          </a:p>
          <a:p>
            <a:pPr marL="252730">
              <a:lnSpc>
                <a:spcPct val="107000"/>
              </a:lnSpc>
              <a:spcAft>
                <a:spcPts val="35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in conducting a mediation session under this Order―</a:t>
            </a:r>
            <a:endParaRPr lang="en-MW"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6510" lvl="0" indent="-342900" algn="just" fontAlgn="base">
              <a:lnSpc>
                <a:spcPct val="95000"/>
              </a:lnSpc>
              <a:spcAft>
                <a:spcPts val="495"/>
              </a:spcAft>
              <a:buClr>
                <a:srgbClr val="000000"/>
              </a:buClr>
              <a:buSzPts val="1000"/>
              <a:buFont typeface="+mj-lt"/>
              <a:buAutoNum type="alphaLcParenBoth"/>
            </a:pPr>
            <a:r>
              <a:rPr lang="en-US" sz="2400" u="none" strike="noStrike" kern="10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the parties shall strive to reduce costs and delay in litigation, and facilitate the early and fair resolution of disputes; and </a:t>
            </a:r>
            <a:endParaRPr lang="en-MW" sz="2400" u="none" strike="noStrike" kern="10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16510" lvl="0" indent="-342900" algn="just" fontAlgn="base">
              <a:lnSpc>
                <a:spcPct val="95000"/>
              </a:lnSpc>
              <a:spcAft>
                <a:spcPts val="810"/>
              </a:spcAft>
              <a:buClr>
                <a:srgbClr val="000000"/>
              </a:buClr>
              <a:buSzPts val="1000"/>
              <a:buFont typeface="+mj-lt"/>
              <a:buAutoNum type="alphaLcParenBoth"/>
            </a:pPr>
            <a:r>
              <a:rPr lang="en-US" sz="2400" u="none" strike="noStrike" kern="10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the Judge shall facilitate communication between or among the parties to the dispute in order to assist them in reaching a mutually acceptable resolution.</a:t>
            </a:r>
            <a:endParaRPr lang="en-MW" sz="2400" u="none" strike="noStrike" kern="10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lvl="1"/>
            <a:endParaRPr lang="en-MW" dirty="0"/>
          </a:p>
        </p:txBody>
      </p:sp>
      <p:sp>
        <p:nvSpPr>
          <p:cNvPr id="4" name="Footer Placeholder 3">
            <a:extLst>
              <a:ext uri="{FF2B5EF4-FFF2-40B4-BE49-F238E27FC236}">
                <a16:creationId xmlns:a16="http://schemas.microsoft.com/office/drawing/2014/main" id="{BC401526-8BE7-EC80-8356-3B79BE89BE37}"/>
              </a:ext>
            </a:extLst>
          </p:cNvPr>
          <p:cNvSpPr>
            <a:spLocks noGrp="1"/>
          </p:cNvSpPr>
          <p:nvPr>
            <p:ph type="ftr" sz="quarter" idx="11"/>
          </p:nvPr>
        </p:nvSpPr>
        <p:spPr/>
        <p:txBody>
          <a:bodyPr/>
          <a:lstStyle/>
          <a:p>
            <a:r>
              <a:rPr lang="en-US"/>
              <a:t>AN OVERVIEW OF CONSTRUCTION DISPUTES RESOLUTION IN MALAWI- BEST PRACTICES FOR COST REDUCTION</a:t>
            </a:r>
            <a:endParaRPr lang="en-AU"/>
          </a:p>
        </p:txBody>
      </p:sp>
      <p:pic>
        <p:nvPicPr>
          <p:cNvPr id="5" name="Content Placeholder 3">
            <a:extLst>
              <a:ext uri="{FF2B5EF4-FFF2-40B4-BE49-F238E27FC236}">
                <a16:creationId xmlns:a16="http://schemas.microsoft.com/office/drawing/2014/main" id="{AD74DF0E-5C73-A832-0FBF-003D02D0CFD4}"/>
              </a:ext>
            </a:extLst>
          </p:cNvPr>
          <p:cNvPicPr>
            <a:picLocks noChangeAspect="1"/>
          </p:cNvPicPr>
          <p:nvPr/>
        </p:nvPicPr>
        <p:blipFill>
          <a:blip r:embed="rId2"/>
          <a:stretch>
            <a:fillRect/>
          </a:stretch>
        </p:blipFill>
        <p:spPr>
          <a:xfrm>
            <a:off x="9387793" y="5558849"/>
            <a:ext cx="2412196" cy="1084850"/>
          </a:xfrm>
          <a:prstGeom prst="rect">
            <a:avLst/>
          </a:prstGeom>
        </p:spPr>
      </p:pic>
    </p:spTree>
    <p:extLst>
      <p:ext uri="{BB962C8B-B14F-4D97-AF65-F5344CB8AC3E}">
        <p14:creationId xmlns:p14="http://schemas.microsoft.com/office/powerpoint/2010/main" val="2774380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59921-80EE-D626-E931-2634D8058DBC}"/>
              </a:ext>
            </a:extLst>
          </p:cNvPr>
          <p:cNvSpPr>
            <a:spLocks noGrp="1"/>
          </p:cNvSpPr>
          <p:nvPr>
            <p:ph type="title"/>
          </p:nvPr>
        </p:nvSpPr>
        <p:spPr/>
        <p:txBody>
          <a:bodyPr/>
          <a:lstStyle/>
          <a:p>
            <a:r>
              <a:rPr lang="en-US" dirty="0"/>
              <a:t>MANDATORY MEDIATION CONT’D</a:t>
            </a:r>
            <a:endParaRPr lang="en-MW" dirty="0"/>
          </a:p>
        </p:txBody>
      </p:sp>
      <p:sp>
        <p:nvSpPr>
          <p:cNvPr id="3" name="Content Placeholder 2">
            <a:extLst>
              <a:ext uri="{FF2B5EF4-FFF2-40B4-BE49-F238E27FC236}">
                <a16:creationId xmlns:a16="http://schemas.microsoft.com/office/drawing/2014/main" id="{3885A31F-B45F-9994-BA84-F1B9860F9C6C}"/>
              </a:ext>
            </a:extLst>
          </p:cNvPr>
          <p:cNvSpPr>
            <a:spLocks noGrp="1"/>
          </p:cNvSpPr>
          <p:nvPr>
            <p:ph idx="1"/>
          </p:nvPr>
        </p:nvSpPr>
        <p:spPr/>
        <p:txBody>
          <a:bodyPr/>
          <a:lstStyle/>
          <a:p>
            <a:r>
              <a:rPr lang="en-MW"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is itself is a sure way of reducing costs in construction disputes.  However, it has been noticed a number of times that other lawyers would not want a matter to end at mediation and encourage their clients not to be agreeable.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Mostly this is done for selfish reasons, as it means that if a matter is to go for trial, the lawyer will get paid more than if ends at mediation.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Thus whereas the process itself would be very cheap, it is costly for the main reason that the parties will have to pay their legal counsel for coming with them to Court as well as for preparing the mediation itself.  Sight should not be lost to the fact that this mediation is Court driven and is a step within the proceedings before Court.  </a:t>
            </a:r>
            <a:endParaRPr lang="en-MW"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MW" dirty="0"/>
          </a:p>
        </p:txBody>
      </p:sp>
      <p:sp>
        <p:nvSpPr>
          <p:cNvPr id="4" name="Footer Placeholder 3">
            <a:extLst>
              <a:ext uri="{FF2B5EF4-FFF2-40B4-BE49-F238E27FC236}">
                <a16:creationId xmlns:a16="http://schemas.microsoft.com/office/drawing/2014/main" id="{0860FC2F-5AEC-20B4-7B6D-1FE8602881B1}"/>
              </a:ext>
            </a:extLst>
          </p:cNvPr>
          <p:cNvSpPr>
            <a:spLocks noGrp="1"/>
          </p:cNvSpPr>
          <p:nvPr>
            <p:ph type="ftr" sz="quarter" idx="11"/>
          </p:nvPr>
        </p:nvSpPr>
        <p:spPr/>
        <p:txBody>
          <a:bodyPr/>
          <a:lstStyle/>
          <a:p>
            <a:r>
              <a:rPr lang="en-US"/>
              <a:t>AN OVERVIEW OF CONSTRUCTION DISPUTES RESOLUTION IN MALAWI- BEST PRACTICES FOR COST REDUCTION</a:t>
            </a:r>
            <a:endParaRPr lang="en-AU"/>
          </a:p>
        </p:txBody>
      </p:sp>
      <p:pic>
        <p:nvPicPr>
          <p:cNvPr id="5" name="Content Placeholder 3">
            <a:extLst>
              <a:ext uri="{FF2B5EF4-FFF2-40B4-BE49-F238E27FC236}">
                <a16:creationId xmlns:a16="http://schemas.microsoft.com/office/drawing/2014/main" id="{CEE879A1-8ED2-BFA0-9533-0EBCD6067FA4}"/>
              </a:ext>
            </a:extLst>
          </p:cNvPr>
          <p:cNvPicPr>
            <a:picLocks noChangeAspect="1"/>
          </p:cNvPicPr>
          <p:nvPr/>
        </p:nvPicPr>
        <p:blipFill>
          <a:blip r:embed="rId2"/>
          <a:stretch>
            <a:fillRect/>
          </a:stretch>
        </p:blipFill>
        <p:spPr>
          <a:xfrm>
            <a:off x="9378462" y="5465542"/>
            <a:ext cx="2412196" cy="1084850"/>
          </a:xfrm>
          <a:prstGeom prst="rect">
            <a:avLst/>
          </a:prstGeom>
        </p:spPr>
      </p:pic>
    </p:spTree>
    <p:extLst>
      <p:ext uri="{BB962C8B-B14F-4D97-AF65-F5344CB8AC3E}">
        <p14:creationId xmlns:p14="http://schemas.microsoft.com/office/powerpoint/2010/main" val="2204086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A2A67-15F3-0F80-B621-06855D8B1B4E}"/>
              </a:ext>
            </a:extLst>
          </p:cNvPr>
          <p:cNvSpPr>
            <a:spLocks noGrp="1"/>
          </p:cNvSpPr>
          <p:nvPr>
            <p:ph type="title"/>
          </p:nvPr>
        </p:nvSpPr>
        <p:spPr/>
        <p:txBody>
          <a:bodyPr/>
          <a:lstStyle/>
          <a:p>
            <a:r>
              <a:rPr lang="en-US" dirty="0"/>
              <a:t>INJUNCTIONS</a:t>
            </a:r>
            <a:endParaRPr lang="en-MW" dirty="0"/>
          </a:p>
        </p:txBody>
      </p:sp>
      <p:sp>
        <p:nvSpPr>
          <p:cNvPr id="3" name="Content Placeholder 2">
            <a:extLst>
              <a:ext uri="{FF2B5EF4-FFF2-40B4-BE49-F238E27FC236}">
                <a16:creationId xmlns:a16="http://schemas.microsoft.com/office/drawing/2014/main" id="{2257E867-CC2D-0120-F45D-AD0CA92EB11E}"/>
              </a:ext>
            </a:extLst>
          </p:cNvPr>
          <p:cNvSpPr>
            <a:spLocks noGrp="1"/>
          </p:cNvSpPr>
          <p:nvPr>
            <p:ph idx="1"/>
          </p:nvPr>
        </p:nvSpPr>
        <p:spPr/>
        <p:txBody>
          <a:bodyPr/>
          <a:lstStyle/>
          <a:p>
            <a:r>
              <a:rPr lang="en-US" sz="2400" dirty="0">
                <a:effectLst/>
                <a:latin typeface="Times New Roman" panose="02020603050405020304" pitchFamily="18" charset="0"/>
                <a:ea typeface="Calibri" panose="020F0502020204030204" pitchFamily="34" charset="0"/>
              </a:rPr>
              <a:t>Some parties either between main contractor and sub-contractor or between the employer and contractor have rushed to Court to get an injunction.  Mostly they would be coming to Court to seek an injunction ex parte or without notice to restrain another party from acting or proceeding to act in a particular way. </a:t>
            </a:r>
          </a:p>
          <a:p>
            <a:r>
              <a:rPr lang="en-US" sz="2400" dirty="0">
                <a:effectLst/>
                <a:latin typeface="Times New Roman" panose="02020603050405020304" pitchFamily="18" charset="0"/>
                <a:ea typeface="Calibri" panose="020F0502020204030204" pitchFamily="34" charset="0"/>
              </a:rPr>
              <a:t>Perform</a:t>
            </a:r>
            <a:r>
              <a:rPr lang="en-US" sz="2400" dirty="0">
                <a:latin typeface="Times New Roman" panose="02020603050405020304" pitchFamily="18" charset="0"/>
                <a:ea typeface="Calibri" panose="020F0502020204030204" pitchFamily="34" charset="0"/>
              </a:rPr>
              <a:t>ance Security Guarantee and Advance Payment Guarantee</a:t>
            </a:r>
            <a:endParaRPr lang="en-US" sz="2400" dirty="0">
              <a:effectLst/>
              <a:latin typeface="Times New Roman" panose="02020603050405020304" pitchFamily="18" charset="0"/>
              <a:ea typeface="Calibri" panose="020F0502020204030204" pitchFamily="34" charset="0"/>
            </a:endParaRPr>
          </a:p>
          <a:p>
            <a:pPr marL="0" indent="0">
              <a:buNone/>
            </a:pPr>
            <a:endParaRPr lang="en-MW" dirty="0"/>
          </a:p>
        </p:txBody>
      </p:sp>
      <p:sp>
        <p:nvSpPr>
          <p:cNvPr id="4" name="Footer Placeholder 3">
            <a:extLst>
              <a:ext uri="{FF2B5EF4-FFF2-40B4-BE49-F238E27FC236}">
                <a16:creationId xmlns:a16="http://schemas.microsoft.com/office/drawing/2014/main" id="{E61ADEBA-41BF-E44D-F388-38FB84B8445D}"/>
              </a:ext>
            </a:extLst>
          </p:cNvPr>
          <p:cNvSpPr>
            <a:spLocks noGrp="1"/>
          </p:cNvSpPr>
          <p:nvPr>
            <p:ph type="ftr" sz="quarter" idx="11"/>
          </p:nvPr>
        </p:nvSpPr>
        <p:spPr/>
        <p:txBody>
          <a:bodyPr/>
          <a:lstStyle/>
          <a:p>
            <a:r>
              <a:rPr lang="en-US"/>
              <a:t>AN OVERVIEW OF CONSTRUCTION DISPUTES RESOLUTION IN MALAWI- BEST PRACTICES FOR COST REDUCTION</a:t>
            </a:r>
            <a:endParaRPr lang="en-AU"/>
          </a:p>
        </p:txBody>
      </p:sp>
      <p:pic>
        <p:nvPicPr>
          <p:cNvPr id="5" name="Content Placeholder 3">
            <a:extLst>
              <a:ext uri="{FF2B5EF4-FFF2-40B4-BE49-F238E27FC236}">
                <a16:creationId xmlns:a16="http://schemas.microsoft.com/office/drawing/2014/main" id="{BFF34F93-A3C3-7FA5-D144-9768F0E31F4C}"/>
              </a:ext>
            </a:extLst>
          </p:cNvPr>
          <p:cNvPicPr>
            <a:picLocks noChangeAspect="1"/>
          </p:cNvPicPr>
          <p:nvPr/>
        </p:nvPicPr>
        <p:blipFill>
          <a:blip r:embed="rId2"/>
          <a:stretch>
            <a:fillRect/>
          </a:stretch>
        </p:blipFill>
        <p:spPr>
          <a:xfrm>
            <a:off x="9378462" y="5465542"/>
            <a:ext cx="2412196" cy="1084850"/>
          </a:xfrm>
          <a:prstGeom prst="rect">
            <a:avLst/>
          </a:prstGeom>
        </p:spPr>
      </p:pic>
    </p:spTree>
    <p:extLst>
      <p:ext uri="{BB962C8B-B14F-4D97-AF65-F5344CB8AC3E}">
        <p14:creationId xmlns:p14="http://schemas.microsoft.com/office/powerpoint/2010/main" val="1555005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95B20-8536-6E53-0537-D80CEE86AE16}"/>
              </a:ext>
            </a:extLst>
          </p:cNvPr>
          <p:cNvSpPr>
            <a:spLocks noGrp="1"/>
          </p:cNvSpPr>
          <p:nvPr>
            <p:ph type="title"/>
          </p:nvPr>
        </p:nvSpPr>
        <p:spPr/>
        <p:txBody>
          <a:bodyPr/>
          <a:lstStyle/>
          <a:p>
            <a:r>
              <a:rPr lang="en-US" dirty="0"/>
              <a:t>INJUNCTIONS</a:t>
            </a:r>
            <a:endParaRPr lang="en-MW" dirty="0"/>
          </a:p>
        </p:txBody>
      </p:sp>
      <p:sp>
        <p:nvSpPr>
          <p:cNvPr id="3" name="Content Placeholder 2">
            <a:extLst>
              <a:ext uri="{FF2B5EF4-FFF2-40B4-BE49-F238E27FC236}">
                <a16:creationId xmlns:a16="http://schemas.microsoft.com/office/drawing/2014/main" id="{DF8ECEB4-14E9-5572-F00A-C24E3F46849F}"/>
              </a:ext>
            </a:extLst>
          </p:cNvPr>
          <p:cNvSpPr>
            <a:spLocks noGrp="1"/>
          </p:cNvSpPr>
          <p:nvPr>
            <p:ph idx="1"/>
          </p:nvPr>
        </p:nvSpPr>
        <p:spPr/>
        <p:txBody>
          <a:bodyPr/>
          <a:lstStyle/>
          <a:p>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In all these instances, costs were incurred. However, through Court processes, it is obvious that more costs would have been incurred but for the Court’s intervention through the CPR. Another notable fact is that all the matters were brought before Court as matters of extreme urgency which is indicative of the fact that the parties were in panic mode at the time. </a:t>
            </a:r>
          </a:p>
          <a:p>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In turn, this is a sign that the parties do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realise</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that a lot is at stake.  More often than not, the parties would have tried to resolve the matter between themselves but that their discussions would not have been fruitful. </a:t>
            </a:r>
            <a:endParaRPr lang="en-MW"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MW" dirty="0"/>
          </a:p>
        </p:txBody>
      </p:sp>
      <p:sp>
        <p:nvSpPr>
          <p:cNvPr id="4" name="Footer Placeholder 3">
            <a:extLst>
              <a:ext uri="{FF2B5EF4-FFF2-40B4-BE49-F238E27FC236}">
                <a16:creationId xmlns:a16="http://schemas.microsoft.com/office/drawing/2014/main" id="{8DC53B34-EB91-C67C-B5A5-03B970936560}"/>
              </a:ext>
            </a:extLst>
          </p:cNvPr>
          <p:cNvSpPr>
            <a:spLocks noGrp="1"/>
          </p:cNvSpPr>
          <p:nvPr>
            <p:ph type="ftr" sz="quarter" idx="11"/>
          </p:nvPr>
        </p:nvSpPr>
        <p:spPr/>
        <p:txBody>
          <a:bodyPr/>
          <a:lstStyle/>
          <a:p>
            <a:r>
              <a:rPr lang="en-US"/>
              <a:t>AN OVERVIEW OF CONSTRUCTION DISPUTES RESOLUTION IN MALAWI- BEST PRACTICES FOR COST REDUCTION</a:t>
            </a:r>
            <a:endParaRPr lang="en-AU"/>
          </a:p>
        </p:txBody>
      </p:sp>
      <p:pic>
        <p:nvPicPr>
          <p:cNvPr id="5" name="Content Placeholder 3">
            <a:extLst>
              <a:ext uri="{FF2B5EF4-FFF2-40B4-BE49-F238E27FC236}">
                <a16:creationId xmlns:a16="http://schemas.microsoft.com/office/drawing/2014/main" id="{17C5D0E0-1FE5-2E2C-6352-C66325D5941A}"/>
              </a:ext>
            </a:extLst>
          </p:cNvPr>
          <p:cNvPicPr>
            <a:picLocks noChangeAspect="1"/>
          </p:cNvPicPr>
          <p:nvPr/>
        </p:nvPicPr>
        <p:blipFill>
          <a:blip r:embed="rId2"/>
          <a:stretch>
            <a:fillRect/>
          </a:stretch>
        </p:blipFill>
        <p:spPr>
          <a:xfrm>
            <a:off x="9378462" y="5465542"/>
            <a:ext cx="2412196" cy="1084850"/>
          </a:xfrm>
          <a:prstGeom prst="rect">
            <a:avLst/>
          </a:prstGeom>
        </p:spPr>
      </p:pic>
    </p:spTree>
    <p:extLst>
      <p:ext uri="{BB962C8B-B14F-4D97-AF65-F5344CB8AC3E}">
        <p14:creationId xmlns:p14="http://schemas.microsoft.com/office/powerpoint/2010/main" val="474836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FD7C5-6037-A88D-6B54-603D4EB2028A}"/>
              </a:ext>
            </a:extLst>
          </p:cNvPr>
          <p:cNvSpPr>
            <a:spLocks noGrp="1"/>
          </p:cNvSpPr>
          <p:nvPr>
            <p:ph type="title"/>
          </p:nvPr>
        </p:nvSpPr>
        <p:spPr/>
        <p:txBody>
          <a:bodyPr/>
          <a:lstStyle/>
          <a:p>
            <a:r>
              <a:rPr lang="en-US" dirty="0"/>
              <a:t>ARBITRATION AVENUE</a:t>
            </a:r>
            <a:endParaRPr lang="en-MW" dirty="0"/>
          </a:p>
        </p:txBody>
      </p:sp>
      <p:sp>
        <p:nvSpPr>
          <p:cNvPr id="3" name="Content Placeholder 2">
            <a:extLst>
              <a:ext uri="{FF2B5EF4-FFF2-40B4-BE49-F238E27FC236}">
                <a16:creationId xmlns:a16="http://schemas.microsoft.com/office/drawing/2014/main" id="{BDF6694B-30C3-AD2A-03AD-03D65EFDAA20}"/>
              </a:ext>
            </a:extLst>
          </p:cNvPr>
          <p:cNvSpPr>
            <a:spLocks noGrp="1"/>
          </p:cNvSpPr>
          <p:nvPr>
            <p:ph idx="1"/>
          </p:nvPr>
        </p:nvSpPr>
        <p:spPr/>
        <p:txBody>
          <a:bodyPr>
            <a:normAutofit/>
          </a:bodyPr>
          <a:lstStyle/>
          <a:p>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Arbitration of disputes is mainly guided by the Arbitration Act.  </a:t>
            </a:r>
          </a:p>
          <a:p>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Section 6(1) of the Arbitration Act</a:t>
            </a:r>
          </a:p>
          <a:p>
            <a:r>
              <a:rPr lang="en-US" sz="3600" kern="100" dirty="0">
                <a:latin typeface="Times New Roman" panose="02020603050405020304" pitchFamily="18" charset="0"/>
                <a:ea typeface="Calibri" panose="020F0502020204030204" pitchFamily="34" charset="0"/>
                <a:cs typeface="Times New Roman" panose="02020603050405020304" pitchFamily="18" charset="0"/>
              </a:rPr>
              <a:t>The National Construction Industry Act</a:t>
            </a:r>
          </a:p>
          <a:p>
            <a:pPr lvl="1"/>
            <a:r>
              <a:rPr lang="en-US" sz="3200" kern="100" dirty="0">
                <a:latin typeface="Times New Roman" panose="02020603050405020304" pitchFamily="18" charset="0"/>
                <a:ea typeface="Calibri" panose="020F0502020204030204" pitchFamily="34" charset="0"/>
                <a:cs typeface="Times New Roman" panose="02020603050405020304" pitchFamily="18" charset="0"/>
              </a:rPr>
              <a:t>Arbitration Rules  </a:t>
            </a:r>
            <a:endParaRPr lang="en-MW" sz="3200" dirty="0"/>
          </a:p>
        </p:txBody>
      </p:sp>
      <p:sp>
        <p:nvSpPr>
          <p:cNvPr id="4" name="Footer Placeholder 3">
            <a:extLst>
              <a:ext uri="{FF2B5EF4-FFF2-40B4-BE49-F238E27FC236}">
                <a16:creationId xmlns:a16="http://schemas.microsoft.com/office/drawing/2014/main" id="{A37166ED-EB0D-F574-A2C4-6FBED11571DF}"/>
              </a:ext>
            </a:extLst>
          </p:cNvPr>
          <p:cNvSpPr>
            <a:spLocks noGrp="1"/>
          </p:cNvSpPr>
          <p:nvPr>
            <p:ph type="ftr" sz="quarter" idx="11"/>
          </p:nvPr>
        </p:nvSpPr>
        <p:spPr/>
        <p:txBody>
          <a:bodyPr/>
          <a:lstStyle/>
          <a:p>
            <a:r>
              <a:rPr lang="en-US"/>
              <a:t>AN OVERVIEW OF CONSTRUCTION DISPUTES RESOLUTION IN MALAWI- BEST PRACTICES FOR COST REDUCTION</a:t>
            </a:r>
            <a:endParaRPr lang="en-AU"/>
          </a:p>
        </p:txBody>
      </p:sp>
      <p:pic>
        <p:nvPicPr>
          <p:cNvPr id="5" name="Content Placeholder 3">
            <a:extLst>
              <a:ext uri="{FF2B5EF4-FFF2-40B4-BE49-F238E27FC236}">
                <a16:creationId xmlns:a16="http://schemas.microsoft.com/office/drawing/2014/main" id="{F519C019-E1B5-E2B1-E498-5AE43A16D80B}"/>
              </a:ext>
            </a:extLst>
          </p:cNvPr>
          <p:cNvPicPr>
            <a:picLocks noChangeAspect="1"/>
          </p:cNvPicPr>
          <p:nvPr/>
        </p:nvPicPr>
        <p:blipFill>
          <a:blip r:embed="rId2"/>
          <a:stretch>
            <a:fillRect/>
          </a:stretch>
        </p:blipFill>
        <p:spPr>
          <a:xfrm>
            <a:off x="9378462" y="5465542"/>
            <a:ext cx="2412196" cy="1084850"/>
          </a:xfrm>
          <a:prstGeom prst="rect">
            <a:avLst/>
          </a:prstGeom>
        </p:spPr>
      </p:pic>
    </p:spTree>
    <p:extLst>
      <p:ext uri="{BB962C8B-B14F-4D97-AF65-F5344CB8AC3E}">
        <p14:creationId xmlns:p14="http://schemas.microsoft.com/office/powerpoint/2010/main" val="3018489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erson&#10;&#10;Description automatically generated">
            <a:extLst>
              <a:ext uri="{FF2B5EF4-FFF2-40B4-BE49-F238E27FC236}">
                <a16:creationId xmlns:a16="http://schemas.microsoft.com/office/drawing/2014/main" id="{98749137-76BD-1126-4F57-FA8D76626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D5229111-A3AC-384E-B01E-EC61C0B8C6C0}"/>
              </a:ext>
            </a:extLst>
          </p:cNvPr>
          <p:cNvSpPr>
            <a:spLocks noGrp="1"/>
          </p:cNvSpPr>
          <p:nvPr>
            <p:ph type="subTitle" idx="1"/>
          </p:nvPr>
        </p:nvSpPr>
        <p:spPr>
          <a:xfrm>
            <a:off x="1524000" y="2491273"/>
            <a:ext cx="9144000" cy="3001419"/>
          </a:xfrm>
        </p:spPr>
        <p:txBody>
          <a:bodyPr>
            <a:normAutofit/>
          </a:bodyPr>
          <a:lstStyle/>
          <a:p>
            <a:r>
              <a:rPr lang="en-US" sz="3200" dirty="0"/>
              <a:t>Welcome &amp; Housekeeping</a:t>
            </a:r>
          </a:p>
          <a:p>
            <a:pPr marL="342900" indent="-342900" algn="l">
              <a:buFont typeface="Arial" panose="020B0604020202020204" pitchFamily="34" charset="0"/>
              <a:buChar char="•"/>
            </a:pPr>
            <a:r>
              <a:rPr lang="en-US" dirty="0"/>
              <a:t>This webinar will be recorded and will be posted on the IBQC website along with the presentation slides after the event.</a:t>
            </a:r>
          </a:p>
          <a:p>
            <a:pPr marL="342900" indent="-342900" algn="l">
              <a:buFont typeface="Arial" panose="020B0604020202020204" pitchFamily="34" charset="0"/>
              <a:buChar char="•"/>
            </a:pPr>
            <a:r>
              <a:rPr lang="en-US" dirty="0"/>
              <a:t>Time permitting, we will address questions and discussion at the end of the presentations</a:t>
            </a:r>
          </a:p>
          <a:p>
            <a:pPr marL="342900" indent="-342900" algn="l">
              <a:buFont typeface="Arial" panose="020B0604020202020204" pitchFamily="34" charset="0"/>
              <a:buChar char="•"/>
            </a:pPr>
            <a:r>
              <a:rPr lang="en-US" dirty="0"/>
              <a:t>If you have a question, please use the chat function at any time to submit your question.</a:t>
            </a:r>
          </a:p>
        </p:txBody>
      </p:sp>
    </p:spTree>
    <p:extLst>
      <p:ext uri="{BB962C8B-B14F-4D97-AF65-F5344CB8AC3E}">
        <p14:creationId xmlns:p14="http://schemas.microsoft.com/office/powerpoint/2010/main" val="1702417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D37AC-0E05-FEDC-5464-B0CB8D4EBE84}"/>
              </a:ext>
            </a:extLst>
          </p:cNvPr>
          <p:cNvSpPr>
            <a:spLocks noGrp="1"/>
          </p:cNvSpPr>
          <p:nvPr>
            <p:ph type="title"/>
          </p:nvPr>
        </p:nvSpPr>
        <p:spPr/>
        <p:txBody>
          <a:bodyPr/>
          <a:lstStyle/>
          <a:p>
            <a:r>
              <a:rPr lang="en-US" dirty="0"/>
              <a:t>CONCLUSION</a:t>
            </a:r>
            <a:endParaRPr lang="en-MW" dirty="0"/>
          </a:p>
        </p:txBody>
      </p:sp>
      <p:sp>
        <p:nvSpPr>
          <p:cNvPr id="3" name="Content Placeholder 2">
            <a:extLst>
              <a:ext uri="{FF2B5EF4-FFF2-40B4-BE49-F238E27FC236}">
                <a16:creationId xmlns:a16="http://schemas.microsoft.com/office/drawing/2014/main" id="{6D210AFB-B88F-6AFC-BD0F-696650D6DDE4}"/>
              </a:ext>
            </a:extLst>
          </p:cNvPr>
          <p:cNvSpPr>
            <a:spLocks noGrp="1"/>
          </p:cNvSpPr>
          <p:nvPr>
            <p:ph idx="1"/>
          </p:nvPr>
        </p:nvSpPr>
        <p:spPr/>
        <p:txBody>
          <a:bodyPr>
            <a:normAutofit fontScale="92500" lnSpcReduction="10000"/>
          </a:bodyPr>
          <a:lstStyle/>
          <a:p>
            <a:pPr algn="just">
              <a:lnSpc>
                <a:spcPct val="115000"/>
              </a:lnSpc>
              <a:spcAft>
                <a:spcPts val="10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From the case statistics ( which I have not confirmed, but it is obvious that there are not much construction disputes in the Courts),  the cause of disputes in all the cases was in relation to the couching of key clauses within the contract. This is suggestive of the fact that where key clauses are clearly stipulated and fair, it automatically reduces disputes and in turn reduces costs in construction disputes.  </a:t>
            </a:r>
            <a:endParaRPr lang="en-MW"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 cannot be denied that the COVID-19 pandemic was one of the contributory factors to delays in construction projects that saw employers or main contractors claiming Advance Payment Guarantee or/and Performance Security Guarantee.  This goes to how clauses are to be couched in case of eventualities like the COVID-19 pandemic where the whole world was brought to a halt.  Otherwise, the law is comprehensive enough and it only needs to be fully utilized. </a:t>
            </a:r>
            <a:endParaRPr lang="en-MW"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MW" dirty="0"/>
          </a:p>
        </p:txBody>
      </p:sp>
      <p:sp>
        <p:nvSpPr>
          <p:cNvPr id="4" name="Footer Placeholder 3">
            <a:extLst>
              <a:ext uri="{FF2B5EF4-FFF2-40B4-BE49-F238E27FC236}">
                <a16:creationId xmlns:a16="http://schemas.microsoft.com/office/drawing/2014/main" id="{0E83FE14-5067-635A-12FE-A91EA79A96ED}"/>
              </a:ext>
            </a:extLst>
          </p:cNvPr>
          <p:cNvSpPr>
            <a:spLocks noGrp="1"/>
          </p:cNvSpPr>
          <p:nvPr>
            <p:ph type="ftr" sz="quarter" idx="11"/>
          </p:nvPr>
        </p:nvSpPr>
        <p:spPr/>
        <p:txBody>
          <a:bodyPr/>
          <a:lstStyle/>
          <a:p>
            <a:r>
              <a:rPr lang="en-US"/>
              <a:t>AN OVERVIEW OF CONSTRUCTION DISPUTES RESOLUTION IN MALAWI- BEST PRACTICES FOR COST REDUCTION</a:t>
            </a:r>
            <a:endParaRPr lang="en-AU"/>
          </a:p>
        </p:txBody>
      </p:sp>
      <p:pic>
        <p:nvPicPr>
          <p:cNvPr id="5" name="Content Placeholder 3">
            <a:extLst>
              <a:ext uri="{FF2B5EF4-FFF2-40B4-BE49-F238E27FC236}">
                <a16:creationId xmlns:a16="http://schemas.microsoft.com/office/drawing/2014/main" id="{DDE3C80D-AF69-C598-29A0-91161B7C4BFA}"/>
              </a:ext>
            </a:extLst>
          </p:cNvPr>
          <p:cNvPicPr>
            <a:picLocks noChangeAspect="1"/>
          </p:cNvPicPr>
          <p:nvPr/>
        </p:nvPicPr>
        <p:blipFill>
          <a:blip r:embed="rId2"/>
          <a:stretch>
            <a:fillRect/>
          </a:stretch>
        </p:blipFill>
        <p:spPr>
          <a:xfrm>
            <a:off x="9397124" y="5724232"/>
            <a:ext cx="2412196" cy="1084850"/>
          </a:xfrm>
          <a:prstGeom prst="rect">
            <a:avLst/>
          </a:prstGeom>
        </p:spPr>
      </p:pic>
    </p:spTree>
    <p:extLst>
      <p:ext uri="{BB962C8B-B14F-4D97-AF65-F5344CB8AC3E}">
        <p14:creationId xmlns:p14="http://schemas.microsoft.com/office/powerpoint/2010/main" val="4198186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AE3-67C2-E896-B72D-241D8A2DFAE8}"/>
              </a:ext>
            </a:extLst>
          </p:cNvPr>
          <p:cNvSpPr>
            <a:spLocks noGrp="1"/>
          </p:cNvSpPr>
          <p:nvPr>
            <p:ph type="title"/>
          </p:nvPr>
        </p:nvSpPr>
        <p:spPr>
          <a:xfrm>
            <a:off x="612648" y="365125"/>
            <a:ext cx="7910029" cy="2063808"/>
          </a:xfrm>
        </p:spPr>
        <p:txBody>
          <a:bodyPr anchor="b">
            <a:normAutofit/>
          </a:bodyPr>
          <a:lstStyle/>
          <a:p>
            <a:r>
              <a:rPr lang="en-GB" sz="5400" dirty="0"/>
              <a:t>Presented by Justices </a:t>
            </a:r>
            <a:r>
              <a:rPr lang="en-GB" sz="5400" dirty="0" err="1"/>
              <a:t>Namonde</a:t>
            </a:r>
            <a:r>
              <a:rPr lang="en-GB" sz="5400" dirty="0"/>
              <a:t> &amp; Gondwe</a:t>
            </a:r>
            <a:endParaRPr lang="en-AU" sz="5400" dirty="0"/>
          </a:p>
        </p:txBody>
      </p:sp>
      <p:sp>
        <p:nvSpPr>
          <p:cNvPr id="3" name="Content Placeholder 2">
            <a:extLst>
              <a:ext uri="{FF2B5EF4-FFF2-40B4-BE49-F238E27FC236}">
                <a16:creationId xmlns:a16="http://schemas.microsoft.com/office/drawing/2014/main" id="{AC90CD9B-51C6-269C-DE30-FFFE4CB261F3}"/>
              </a:ext>
            </a:extLst>
          </p:cNvPr>
          <p:cNvSpPr>
            <a:spLocks noGrp="1"/>
          </p:cNvSpPr>
          <p:nvPr>
            <p:ph idx="1"/>
          </p:nvPr>
        </p:nvSpPr>
        <p:spPr>
          <a:xfrm>
            <a:off x="612648" y="2801643"/>
            <a:ext cx="7453097" cy="3268957"/>
          </a:xfrm>
        </p:spPr>
        <p:txBody>
          <a:bodyPr>
            <a:normAutofit/>
          </a:bodyPr>
          <a:lstStyle/>
          <a:p>
            <a:pPr marL="342900" indent="-342900">
              <a:buFont typeface="Arial" panose="020B0604020202020204" pitchFamily="34" charset="0"/>
              <a:buChar char="•"/>
            </a:pPr>
            <a:r>
              <a:rPr lang="en-GB" sz="2200" dirty="0"/>
              <a:t>High Court of Malawi, Commercial Division</a:t>
            </a:r>
          </a:p>
          <a:p>
            <a:pPr marL="342900" indent="-342900">
              <a:buFont typeface="Arial" panose="020B0604020202020204" pitchFamily="34" charset="0"/>
              <a:buChar char="•"/>
            </a:pPr>
            <a:endParaRPr lang="en-AU"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2200" i="1" kern="100" dirty="0">
                <a:latin typeface="Calibri" panose="020F0502020204030204" pitchFamily="34" charset="0"/>
                <a:ea typeface="Calibri" panose="020F0502020204030204" pitchFamily="34" charset="0"/>
                <a:cs typeface="Times New Roman" panose="02020603050405020304" pitchFamily="18" charset="0"/>
              </a:rPr>
              <a:t>The views expressed in this paper are of the writers </a:t>
            </a:r>
          </a:p>
          <a:p>
            <a:pPr marL="0" indent="0">
              <a:buNone/>
            </a:pPr>
            <a:r>
              <a:rPr lang="en-AU" sz="2200" i="1" kern="100" dirty="0">
                <a:latin typeface="Calibri" panose="020F0502020204030204" pitchFamily="34" charset="0"/>
                <a:ea typeface="Calibri" panose="020F0502020204030204" pitchFamily="34" charset="0"/>
                <a:cs typeface="Times New Roman" panose="02020603050405020304" pitchFamily="18" charset="0"/>
              </a:rPr>
              <a:t>only and are not the views of any other body.</a:t>
            </a:r>
            <a:endParaRPr lang="en-AU" sz="22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AU" sz="2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2200" dirty="0"/>
          </a:p>
        </p:txBody>
      </p:sp>
      <p:pic>
        <p:nvPicPr>
          <p:cNvPr id="5" name="Content Placeholder 3">
            <a:extLst>
              <a:ext uri="{FF2B5EF4-FFF2-40B4-BE49-F238E27FC236}">
                <a16:creationId xmlns:a16="http://schemas.microsoft.com/office/drawing/2014/main" id="{D2E92A3A-624D-6520-49FB-B855F316A93B}"/>
              </a:ext>
            </a:extLst>
          </p:cNvPr>
          <p:cNvPicPr>
            <a:picLocks noChangeAspect="1"/>
          </p:cNvPicPr>
          <p:nvPr/>
        </p:nvPicPr>
        <p:blipFill>
          <a:blip r:embed="rId2"/>
          <a:stretch>
            <a:fillRect/>
          </a:stretch>
        </p:blipFill>
        <p:spPr>
          <a:xfrm>
            <a:off x="4936535" y="5423522"/>
            <a:ext cx="2206612" cy="992976"/>
          </a:xfrm>
          <a:prstGeom prst="rect">
            <a:avLst/>
          </a:prstGeom>
        </p:spPr>
      </p:pic>
      <p:sp>
        <p:nvSpPr>
          <p:cNvPr id="4" name="Footer Placeholder 3">
            <a:extLst>
              <a:ext uri="{FF2B5EF4-FFF2-40B4-BE49-F238E27FC236}">
                <a16:creationId xmlns:a16="http://schemas.microsoft.com/office/drawing/2014/main" id="{E1F65B3F-DE44-B5CC-7BCA-CC9E7E3C2652}"/>
              </a:ext>
            </a:extLst>
          </p:cNvPr>
          <p:cNvSpPr>
            <a:spLocks noGrp="1"/>
          </p:cNvSpPr>
          <p:nvPr>
            <p:ph type="ftr" sz="quarter" idx="11"/>
          </p:nvPr>
        </p:nvSpPr>
        <p:spPr>
          <a:xfrm>
            <a:off x="4038600" y="6356350"/>
            <a:ext cx="4114800" cy="365125"/>
          </a:xfrm>
        </p:spPr>
        <p:txBody>
          <a:bodyPr>
            <a:normAutofit/>
          </a:bodyPr>
          <a:lstStyle/>
          <a:p>
            <a:pPr>
              <a:lnSpc>
                <a:spcPct val="90000"/>
              </a:lnSpc>
              <a:spcAft>
                <a:spcPts val="600"/>
              </a:spcAft>
            </a:pPr>
            <a:r>
              <a:rPr lang="en-US" sz="900"/>
              <a:t>AN OVERVIEW OF CONSTRUCTION DISPUTES RESOLUTION IN MALAWI- BEST PRACTICES FOR COST REDUCTION</a:t>
            </a:r>
            <a:endParaRPr lang="en-AU" sz="900"/>
          </a:p>
        </p:txBody>
      </p:sp>
    </p:spTree>
    <p:extLst>
      <p:ext uri="{BB962C8B-B14F-4D97-AF65-F5344CB8AC3E}">
        <p14:creationId xmlns:p14="http://schemas.microsoft.com/office/powerpoint/2010/main" val="218870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erson&#10;&#10;Description automatically generated">
            <a:extLst>
              <a:ext uri="{FF2B5EF4-FFF2-40B4-BE49-F238E27FC236}">
                <a16:creationId xmlns:a16="http://schemas.microsoft.com/office/drawing/2014/main" id="{98749137-76BD-1126-4F57-FA8D76626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D5229111-A3AC-384E-B01E-EC61C0B8C6C0}"/>
              </a:ext>
            </a:extLst>
          </p:cNvPr>
          <p:cNvSpPr>
            <a:spLocks noGrp="1"/>
          </p:cNvSpPr>
          <p:nvPr>
            <p:ph type="subTitle" idx="1"/>
          </p:nvPr>
        </p:nvSpPr>
        <p:spPr>
          <a:xfrm>
            <a:off x="1524000" y="2491273"/>
            <a:ext cx="9144000" cy="1728389"/>
          </a:xfrm>
        </p:spPr>
        <p:txBody>
          <a:bodyPr>
            <a:normAutofit fontScale="70000" lnSpcReduction="20000"/>
          </a:bodyPr>
          <a:lstStyle/>
          <a:p>
            <a:endParaRPr lang="en-US" dirty="0"/>
          </a:p>
          <a:p>
            <a:endParaRPr lang="en-US" sz="3200" b="1" dirty="0"/>
          </a:p>
          <a:p>
            <a:r>
              <a:rPr lang="en-US" sz="4000" b="1" dirty="0"/>
              <a:t>Introducing </a:t>
            </a:r>
            <a:r>
              <a:rPr lang="en-US" sz="4000" b="1" dirty="0" err="1"/>
              <a:t>Tsigereda</a:t>
            </a:r>
            <a:r>
              <a:rPr lang="en-US" sz="4000" b="1" dirty="0"/>
              <a:t> Lovegrove</a:t>
            </a:r>
          </a:p>
          <a:p>
            <a:r>
              <a:rPr lang="en-US" sz="3200" dirty="0"/>
              <a:t>Lovegrove and Cotton Construction and Planning Lawyers Australia, Construction and planning lawyer</a:t>
            </a:r>
          </a:p>
          <a:p>
            <a:endParaRPr lang="en-US" dirty="0"/>
          </a:p>
        </p:txBody>
      </p:sp>
    </p:spTree>
    <p:extLst>
      <p:ext uri="{BB962C8B-B14F-4D97-AF65-F5344CB8AC3E}">
        <p14:creationId xmlns:p14="http://schemas.microsoft.com/office/powerpoint/2010/main" val="165073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B05EF1-3050-7CD8-D9C5-6BEBBBEBDB75}"/>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E36BEB3-A551-5662-5520-9B766C94481C}"/>
              </a:ext>
            </a:extLst>
          </p:cNvPr>
          <p:cNvSpPr>
            <a:spLocks noGrp="1"/>
          </p:cNvSpPr>
          <p:nvPr>
            <p:ph type="ctrTitle"/>
          </p:nvPr>
        </p:nvSpPr>
        <p:spPr>
          <a:xfrm>
            <a:off x="1400025" y="3028755"/>
            <a:ext cx="9391950" cy="1354164"/>
          </a:xfrm>
        </p:spPr>
        <p:txBody>
          <a:bodyPr>
            <a:noAutofit/>
          </a:bodyPr>
          <a:lstStyle/>
          <a:p>
            <a:pPr algn="l"/>
            <a:r>
              <a:rPr lang="en-US" sz="2800" b="1" dirty="0">
                <a:latin typeface="+mn-lt"/>
              </a:rPr>
              <a:t>The Development of </a:t>
            </a:r>
            <a:r>
              <a:rPr lang="en-US" sz="2800" b="1" dirty="0" err="1">
                <a:latin typeface="+mn-lt"/>
              </a:rPr>
              <a:t>Contextualised</a:t>
            </a:r>
            <a:r>
              <a:rPr lang="en-US" sz="2800" b="1" dirty="0">
                <a:latin typeface="+mn-lt"/>
              </a:rPr>
              <a:t> Front End Mediation Mechanisms to Facilitate More Cost-effective Access </a:t>
            </a:r>
            <a:br>
              <a:rPr lang="en-US" sz="2800" b="1" dirty="0">
                <a:latin typeface="+mn-lt"/>
              </a:rPr>
            </a:br>
            <a:r>
              <a:rPr lang="en-US" sz="2800" b="1" dirty="0">
                <a:latin typeface="+mn-lt"/>
              </a:rPr>
              <a:t>to Construction Dispute Resolution in the Horn of Africa</a:t>
            </a:r>
            <a:endParaRPr lang="en-AU" sz="2800" b="1" dirty="0">
              <a:latin typeface="+mn-lt"/>
            </a:endParaRPr>
          </a:p>
        </p:txBody>
      </p:sp>
    </p:spTree>
    <p:extLst>
      <p:ext uri="{BB962C8B-B14F-4D97-AF65-F5344CB8AC3E}">
        <p14:creationId xmlns:p14="http://schemas.microsoft.com/office/powerpoint/2010/main" val="2192305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a:xfrm>
            <a:off x="776056" y="57905"/>
            <a:ext cx="10515600" cy="1325563"/>
          </a:xfrm>
        </p:spPr>
        <p:txBody>
          <a:bodyPr>
            <a:normAutofit/>
          </a:bodyPr>
          <a:lstStyle/>
          <a:p>
            <a:pPr algn="ctr"/>
            <a:br>
              <a:rPr lang="en-US" sz="4000" b="1" dirty="0">
                <a:solidFill>
                  <a:srgbClr val="0070C0"/>
                </a:solidFill>
              </a:rPr>
            </a:br>
            <a:r>
              <a:rPr lang="en-US" sz="2700" b="1" dirty="0">
                <a:solidFill>
                  <a:srgbClr val="0070C0"/>
                </a:solidFill>
                <a:latin typeface="Gill Sans MT" panose="020B0502020104020203" pitchFamily="34" charset="0"/>
              </a:rPr>
              <a:t>WHAT IS MEDIATION?</a:t>
            </a:r>
            <a:endParaRPr lang="en-AU" sz="2700" i="1" dirty="0">
              <a:solidFill>
                <a:srgbClr val="0070C0"/>
              </a:solidFill>
              <a:latin typeface="Gill Sans MT" panose="020B0502020104020203" pitchFamily="34" charset="0"/>
            </a:endParaRPr>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a:xfrm>
            <a:off x="705035" y="1553154"/>
            <a:ext cx="10515600" cy="4153291"/>
          </a:xfrm>
        </p:spPr>
        <p:txBody>
          <a:bodyPr>
            <a:normAutofit/>
          </a:bodyPr>
          <a:lstStyle/>
          <a:p>
            <a:r>
              <a:rPr lang="en-GB" sz="2200" dirty="0">
                <a:latin typeface="Gill Sans MT" panose="020B0502020104020203" pitchFamily="34" charset="0"/>
              </a:rPr>
              <a:t>Mediation is a facilitative process in which parties in dispute come together to discuss and reach an outcome or resolve their disputes with the assistance of an impartial third party (a mediator).</a:t>
            </a:r>
          </a:p>
          <a:p>
            <a:pPr marL="0" indent="0">
              <a:buNone/>
            </a:pPr>
            <a:endParaRPr lang="en-GB" sz="2200" dirty="0">
              <a:latin typeface="Gill Sans MT" panose="020B0502020104020203" pitchFamily="34" charset="0"/>
            </a:endParaRPr>
          </a:p>
          <a:p>
            <a:r>
              <a:rPr lang="en-GB" sz="2200" dirty="0">
                <a:latin typeface="Gill Sans MT" panose="020B0502020104020203" pitchFamily="34" charset="0"/>
              </a:rPr>
              <a:t>The role of the mediator is to help the parties negotiate an agreed resolution of their dispute.  </a:t>
            </a:r>
          </a:p>
          <a:p>
            <a:endParaRPr lang="en-GB" sz="2200" dirty="0">
              <a:latin typeface="Gill Sans MT" panose="020B0502020104020203" pitchFamily="34" charset="0"/>
            </a:endParaRPr>
          </a:p>
          <a:p>
            <a:r>
              <a:rPr lang="en-GB" sz="2200" dirty="0">
                <a:latin typeface="Gill Sans MT" panose="020B0502020104020203" pitchFamily="34" charset="0"/>
              </a:rPr>
              <a:t>Unlike adjudicators mediators cannot impose judgment or make any decisions that are binding on the parties, instead, they apply their skills to assist the parties negotiate an agreed outcome without an outcome being forced upon them by a court or tribunal decision maker.  </a:t>
            </a:r>
          </a:p>
          <a:p>
            <a:endParaRPr lang="en-AU" sz="2200" dirty="0"/>
          </a:p>
          <a:p>
            <a:endParaRPr lang="en-AU" sz="2200" dirty="0"/>
          </a:p>
          <a:p>
            <a:endParaRPr lang="en-AU" sz="2200" dirty="0"/>
          </a:p>
          <a:p>
            <a:endParaRPr lang="en-AU" sz="2200" dirty="0"/>
          </a:p>
        </p:txBody>
      </p:sp>
      <p:pic>
        <p:nvPicPr>
          <p:cNvPr id="5" name="Picture 4" descr="A close-up of a construction company logo&#10;&#10;Description automatically generated">
            <a:extLst>
              <a:ext uri="{FF2B5EF4-FFF2-40B4-BE49-F238E27FC236}">
                <a16:creationId xmlns:a16="http://schemas.microsoft.com/office/drawing/2014/main" id="{D3733973-C421-F0E0-C32D-D2D5B645DA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5297" y="5298901"/>
            <a:ext cx="3243935" cy="1240011"/>
          </a:xfrm>
          <a:prstGeom prst="rect">
            <a:avLst/>
          </a:prstGeom>
        </p:spPr>
      </p:pic>
    </p:spTree>
    <p:extLst>
      <p:ext uri="{BB962C8B-B14F-4D97-AF65-F5344CB8AC3E}">
        <p14:creationId xmlns:p14="http://schemas.microsoft.com/office/powerpoint/2010/main" val="135041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a:xfrm>
            <a:off x="705035" y="227591"/>
            <a:ext cx="10515600" cy="1325563"/>
          </a:xfrm>
        </p:spPr>
        <p:txBody>
          <a:bodyPr>
            <a:normAutofit fontScale="90000"/>
          </a:bodyPr>
          <a:lstStyle/>
          <a:p>
            <a:pPr algn="ctr"/>
            <a:br>
              <a:rPr lang="en-US" sz="4000" b="1" dirty="0">
                <a:solidFill>
                  <a:srgbClr val="0070C0"/>
                </a:solidFill>
              </a:rPr>
            </a:br>
            <a:r>
              <a:rPr lang="en-GB" sz="3000" b="1" dirty="0">
                <a:solidFill>
                  <a:srgbClr val="0070C0"/>
                </a:solidFill>
                <a:latin typeface="Gill Sans MT" panose="020B0502020104020203" pitchFamily="34" charset="0"/>
              </a:rPr>
              <a:t>COMPULSORY MEDIATION </a:t>
            </a:r>
            <a:br>
              <a:rPr lang="en-GB" sz="3200" dirty="0">
                <a:latin typeface="Gill Sans MT" panose="020B0502020104020203" pitchFamily="34" charset="0"/>
              </a:rPr>
            </a:br>
            <a:endParaRPr lang="en-AU" sz="3000" i="1" dirty="0">
              <a:solidFill>
                <a:srgbClr val="0070C0"/>
              </a:solidFill>
              <a:latin typeface="Gill Sans MT" panose="020B0502020104020203" pitchFamily="34" charset="0"/>
            </a:endParaRPr>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a:xfrm>
            <a:off x="705035" y="1553154"/>
            <a:ext cx="10515600" cy="4153291"/>
          </a:xfrm>
        </p:spPr>
        <p:txBody>
          <a:bodyPr>
            <a:noAutofit/>
          </a:bodyPr>
          <a:lstStyle/>
          <a:p>
            <a:r>
              <a:rPr lang="en-GB" sz="2200" dirty="0">
                <a:latin typeface="Gill Sans MT" panose="020B0502020104020203" pitchFamily="34" charset="0"/>
              </a:rPr>
              <a:t>Compulsory mediation is critical to construction dispute resolution in an emerging economy. </a:t>
            </a:r>
          </a:p>
          <a:p>
            <a:r>
              <a:rPr lang="en-GB" sz="2200" dirty="0">
                <a:latin typeface="Gill Sans MT" panose="020B0502020104020203" pitchFamily="34" charset="0"/>
              </a:rPr>
              <a:t>At this conference you will hear that the cost of construction dispute resolution is very, very high everywhere. </a:t>
            </a:r>
          </a:p>
          <a:p>
            <a:r>
              <a:rPr lang="en-GB" sz="2200" dirty="0">
                <a:latin typeface="Gill Sans MT" panose="020B0502020104020203" pitchFamily="34" charset="0"/>
              </a:rPr>
              <a:t>Even in developed economies consumers find it very challenging to fund the cost of adversarial dispute resolution. </a:t>
            </a:r>
          </a:p>
          <a:p>
            <a:pPr marL="285750" indent="-285750">
              <a:buFont typeface="Arial" panose="020B0604020202020204" pitchFamily="34" charset="0"/>
              <a:buChar char="•"/>
            </a:pPr>
            <a:r>
              <a:rPr lang="en-GB" sz="2200" dirty="0">
                <a:latin typeface="Gill Sans MT" panose="020B0502020104020203" pitchFamily="34" charset="0"/>
              </a:rPr>
              <a:t>In emerging economies, the cost imposition is both prohibitive and unsustainable as in some emerging economies poverty is widespread and the majority of the population survive on a subsistence economy basis.</a:t>
            </a:r>
          </a:p>
          <a:p>
            <a:pPr marL="285750" indent="-285750">
              <a:buFont typeface="Arial" panose="020B0604020202020204" pitchFamily="34" charset="0"/>
              <a:buChar char="•"/>
            </a:pPr>
            <a:r>
              <a:rPr lang="en-GB" sz="2200" dirty="0">
                <a:latin typeface="Gill Sans MT" panose="020B0502020104020203" pitchFamily="34" charset="0"/>
              </a:rPr>
              <a:t>They simply cannot afford to spend their very finite financial resources on construction dispute resolution and as consumers they are incredibly vulnerable and in reality, are denied access to conventional judicial machinery. </a:t>
            </a:r>
          </a:p>
          <a:p>
            <a:endParaRPr lang="en-GB" sz="2200" dirty="0">
              <a:latin typeface="Gill Sans MT" panose="020B0502020104020203" pitchFamily="34" charset="0"/>
            </a:endParaRPr>
          </a:p>
          <a:p>
            <a:pPr marL="0" indent="0">
              <a:buNone/>
            </a:pPr>
            <a:endParaRPr lang="en-AU" sz="2200" dirty="0"/>
          </a:p>
          <a:p>
            <a:endParaRPr lang="en-AU" sz="2200" dirty="0"/>
          </a:p>
          <a:p>
            <a:endParaRPr lang="en-AU" sz="2200" dirty="0"/>
          </a:p>
          <a:p>
            <a:endParaRPr lang="en-AU" sz="2200" dirty="0"/>
          </a:p>
        </p:txBody>
      </p:sp>
      <p:pic>
        <p:nvPicPr>
          <p:cNvPr id="4" name="Picture 3" descr="A close-up of a construction company logo&#10;&#10;Description automatically generated">
            <a:extLst>
              <a:ext uri="{FF2B5EF4-FFF2-40B4-BE49-F238E27FC236}">
                <a16:creationId xmlns:a16="http://schemas.microsoft.com/office/drawing/2014/main" id="{5710B5CC-B360-75EF-4CB6-47C95ABDC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1053" y="5411955"/>
            <a:ext cx="2948179" cy="1126957"/>
          </a:xfrm>
          <a:prstGeom prst="rect">
            <a:avLst/>
          </a:prstGeom>
        </p:spPr>
      </p:pic>
    </p:spTree>
    <p:extLst>
      <p:ext uri="{BB962C8B-B14F-4D97-AF65-F5344CB8AC3E}">
        <p14:creationId xmlns:p14="http://schemas.microsoft.com/office/powerpoint/2010/main" val="4281752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a:xfrm>
            <a:off x="776056" y="57905"/>
            <a:ext cx="10515600" cy="1325563"/>
          </a:xfrm>
        </p:spPr>
        <p:txBody>
          <a:bodyPr>
            <a:normAutofit/>
          </a:bodyPr>
          <a:lstStyle/>
          <a:p>
            <a:pPr algn="ctr"/>
            <a:br>
              <a:rPr lang="en-US" sz="2700" b="1" dirty="0">
                <a:solidFill>
                  <a:srgbClr val="0070C0"/>
                </a:solidFill>
              </a:rPr>
            </a:br>
            <a:r>
              <a:rPr lang="en-US" sz="2700" b="1" dirty="0">
                <a:solidFill>
                  <a:srgbClr val="0070C0"/>
                </a:solidFill>
                <a:latin typeface="Gill Sans MT" panose="020B0502020104020203" pitchFamily="34" charset="0"/>
              </a:rPr>
              <a:t>THE MEDIATION IMPERATIVE</a:t>
            </a:r>
            <a:endParaRPr lang="en-AU" sz="2700" i="1" dirty="0">
              <a:solidFill>
                <a:srgbClr val="0070C0"/>
              </a:solidFill>
              <a:latin typeface="Gill Sans MT" panose="020B0502020104020203" pitchFamily="34" charset="0"/>
            </a:endParaRPr>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a:xfrm>
            <a:off x="705035" y="1553154"/>
            <a:ext cx="10515600" cy="4153291"/>
          </a:xfrm>
        </p:spPr>
        <p:txBody>
          <a:bodyPr>
            <a:noAutofit/>
          </a:bodyPr>
          <a:lstStyle/>
          <a:p>
            <a:r>
              <a:rPr lang="en-US" sz="2200" dirty="0">
                <a:latin typeface="Gill Sans MT" panose="020B0502020104020203" pitchFamily="34" charset="0"/>
              </a:rPr>
              <a:t>It follows that adversarial dispute resolution that is part of the DNA of traditional adversarial dispute resolution is simply not compatible for either the Horn of Africa or many emerging economies.</a:t>
            </a:r>
          </a:p>
          <a:p>
            <a:r>
              <a:rPr lang="en-US" sz="2200" dirty="0">
                <a:latin typeface="Gill Sans MT" panose="020B0502020104020203" pitchFamily="34" charset="0"/>
              </a:rPr>
              <a:t>A </a:t>
            </a:r>
            <a:r>
              <a:rPr lang="en-US" sz="2200" dirty="0" err="1">
                <a:latin typeface="Gill Sans MT" panose="020B0502020104020203" pitchFamily="34" charset="0"/>
              </a:rPr>
              <a:t>contexturised</a:t>
            </a:r>
            <a:r>
              <a:rPr lang="en-US" sz="2200" dirty="0">
                <a:latin typeface="Gill Sans MT" panose="020B0502020104020203" pitchFamily="34" charset="0"/>
              </a:rPr>
              <a:t> best practice approach that is suitable for the ‘boots on the ground’ reality of emerging economies is mandatory front-end mediation.</a:t>
            </a:r>
          </a:p>
          <a:p>
            <a:r>
              <a:rPr lang="en-US" sz="2200" dirty="0">
                <a:latin typeface="Gill Sans MT" panose="020B0502020104020203" pitchFamily="34" charset="0"/>
              </a:rPr>
              <a:t>The state can afford to license and accredit trained mediators and to make them accessible to disputants. </a:t>
            </a:r>
          </a:p>
          <a:p>
            <a:endParaRPr lang="en-US" sz="2200" dirty="0">
              <a:latin typeface="Gill Sans MT" panose="020B0502020104020203" pitchFamily="34" charset="0"/>
            </a:endParaRPr>
          </a:p>
          <a:p>
            <a:pPr marL="0" indent="0">
              <a:buNone/>
            </a:pPr>
            <a:endParaRPr lang="en-AU" sz="2200" dirty="0"/>
          </a:p>
          <a:p>
            <a:endParaRPr lang="en-AU" sz="2200" dirty="0"/>
          </a:p>
          <a:p>
            <a:endParaRPr lang="en-AU" sz="2200" dirty="0"/>
          </a:p>
        </p:txBody>
      </p:sp>
      <p:pic>
        <p:nvPicPr>
          <p:cNvPr id="5" name="Picture 4" descr="A close-up of a construction company logo&#10;&#10;Description automatically generated">
            <a:extLst>
              <a:ext uri="{FF2B5EF4-FFF2-40B4-BE49-F238E27FC236}">
                <a16:creationId xmlns:a16="http://schemas.microsoft.com/office/drawing/2014/main" id="{0FC98829-7C31-EF36-A23B-04256601E3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5297" y="5298901"/>
            <a:ext cx="3243935" cy="1240011"/>
          </a:xfrm>
          <a:prstGeom prst="rect">
            <a:avLst/>
          </a:prstGeom>
        </p:spPr>
      </p:pic>
    </p:spTree>
    <p:extLst>
      <p:ext uri="{BB962C8B-B14F-4D97-AF65-F5344CB8AC3E}">
        <p14:creationId xmlns:p14="http://schemas.microsoft.com/office/powerpoint/2010/main" val="2977990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a:xfrm>
            <a:off x="776056" y="57905"/>
            <a:ext cx="10515600" cy="1325563"/>
          </a:xfrm>
        </p:spPr>
        <p:txBody>
          <a:bodyPr>
            <a:normAutofit/>
          </a:bodyPr>
          <a:lstStyle/>
          <a:p>
            <a:pPr algn="ctr"/>
            <a:br>
              <a:rPr lang="en-US" sz="2700" b="1" dirty="0">
                <a:solidFill>
                  <a:srgbClr val="0070C0"/>
                </a:solidFill>
              </a:rPr>
            </a:br>
            <a:r>
              <a:rPr lang="en-US" sz="2700" b="1" dirty="0">
                <a:solidFill>
                  <a:srgbClr val="0070C0"/>
                </a:solidFill>
                <a:latin typeface="Gill Sans MT" panose="020B0502020104020203" pitchFamily="34" charset="0"/>
              </a:rPr>
              <a:t>THE MEDIATION IMPERATIVE</a:t>
            </a:r>
            <a:endParaRPr lang="en-AU" sz="2700" i="1" dirty="0">
              <a:solidFill>
                <a:srgbClr val="0070C0"/>
              </a:solidFill>
              <a:latin typeface="Gill Sans MT" panose="020B0502020104020203" pitchFamily="34" charset="0"/>
            </a:endParaRPr>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a:xfrm>
            <a:off x="705035" y="1553154"/>
            <a:ext cx="10515600" cy="4153291"/>
          </a:xfrm>
        </p:spPr>
        <p:txBody>
          <a:bodyPr>
            <a:noAutofit/>
          </a:bodyPr>
          <a:lstStyle/>
          <a:p>
            <a:r>
              <a:rPr lang="en-US" sz="2200" dirty="0">
                <a:latin typeface="Gill Sans MT" panose="020B0502020104020203" pitchFamily="34" charset="0"/>
              </a:rPr>
              <a:t>But unlike some western jurisdictions like Victoria where the state underwrites the cost of the mediation apparatus in many African countries the state will not be able to underwrite that function.</a:t>
            </a:r>
          </a:p>
          <a:p>
            <a:r>
              <a:rPr lang="en-US" sz="2200" dirty="0">
                <a:latin typeface="Gill Sans MT" panose="020B0502020104020203" pitchFamily="34" charset="0"/>
              </a:rPr>
              <a:t>It follows that the disputants will jointly remunerate the mediator and as most building disputes ultimately settle at mediation, mediation will occur before legal proceedings can be issued in a court of law or a tribunal. </a:t>
            </a:r>
          </a:p>
          <a:p>
            <a:r>
              <a:rPr lang="en-US" sz="2200" dirty="0">
                <a:latin typeface="Gill Sans MT" panose="020B0502020104020203" pitchFamily="34" charset="0"/>
              </a:rPr>
              <a:t>Compulsory conciliation as a prerequisite to litigation is compulsory by law in the Australian state of Victoria.</a:t>
            </a:r>
            <a:endParaRPr lang="en-AU" sz="2200" dirty="0"/>
          </a:p>
          <a:p>
            <a:endParaRPr lang="en-US" sz="2200" dirty="0">
              <a:latin typeface="Gill Sans MT" panose="020B0502020104020203" pitchFamily="34" charset="0"/>
            </a:endParaRPr>
          </a:p>
          <a:p>
            <a:pPr marL="0" indent="0">
              <a:buNone/>
            </a:pPr>
            <a:endParaRPr lang="en-AU" sz="2200" dirty="0"/>
          </a:p>
          <a:p>
            <a:endParaRPr lang="en-AU" sz="2200" dirty="0"/>
          </a:p>
          <a:p>
            <a:endParaRPr lang="en-AU" sz="2200" dirty="0"/>
          </a:p>
        </p:txBody>
      </p:sp>
      <p:pic>
        <p:nvPicPr>
          <p:cNvPr id="5" name="Picture 4" descr="A close-up of a construction company logo&#10;&#10;Description automatically generated">
            <a:extLst>
              <a:ext uri="{FF2B5EF4-FFF2-40B4-BE49-F238E27FC236}">
                <a16:creationId xmlns:a16="http://schemas.microsoft.com/office/drawing/2014/main" id="{0FC98829-7C31-EF36-A23B-04256601E3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5297" y="5298901"/>
            <a:ext cx="3243935" cy="1240011"/>
          </a:xfrm>
          <a:prstGeom prst="rect">
            <a:avLst/>
          </a:prstGeom>
        </p:spPr>
      </p:pic>
    </p:spTree>
    <p:extLst>
      <p:ext uri="{BB962C8B-B14F-4D97-AF65-F5344CB8AC3E}">
        <p14:creationId xmlns:p14="http://schemas.microsoft.com/office/powerpoint/2010/main" val="3547339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A678-7154-BA47-B099-87F6533DD092}"/>
              </a:ext>
            </a:extLst>
          </p:cNvPr>
          <p:cNvSpPr>
            <a:spLocks noGrp="1"/>
          </p:cNvSpPr>
          <p:nvPr>
            <p:ph type="title"/>
          </p:nvPr>
        </p:nvSpPr>
        <p:spPr>
          <a:xfrm>
            <a:off x="838200" y="365126"/>
            <a:ext cx="10515600" cy="965734"/>
          </a:xfrm>
        </p:spPr>
        <p:txBody>
          <a:bodyPr>
            <a:normAutofit/>
          </a:bodyPr>
          <a:lstStyle/>
          <a:p>
            <a:pPr algn="ctr"/>
            <a:r>
              <a:rPr lang="en-AU" sz="2700" b="1" dirty="0">
                <a:solidFill>
                  <a:srgbClr val="0070C0"/>
                </a:solidFill>
                <a:latin typeface="Gill Sans MT" panose="020B0502020104020203" pitchFamily="34" charset="0"/>
              </a:rPr>
              <a:t>A BEST PRACTICE MODEL MEDIATOR ACCREDITATION SYSTEM</a:t>
            </a:r>
            <a:endParaRPr lang="en-US" sz="2700" b="1" dirty="0">
              <a:solidFill>
                <a:srgbClr val="0070C0"/>
              </a:solidFill>
              <a:latin typeface="Gill Sans MT" panose="020B0502020104020203" pitchFamily="34" charset="0"/>
            </a:endParaRPr>
          </a:p>
        </p:txBody>
      </p:sp>
      <p:sp>
        <p:nvSpPr>
          <p:cNvPr id="4" name="Oval 3">
            <a:extLst>
              <a:ext uri="{FF2B5EF4-FFF2-40B4-BE49-F238E27FC236}">
                <a16:creationId xmlns:a16="http://schemas.microsoft.com/office/drawing/2014/main" id="{D9295F25-520A-4642-87FB-1228EC2F5CF6}"/>
              </a:ext>
            </a:extLst>
          </p:cNvPr>
          <p:cNvSpPr/>
          <p:nvPr/>
        </p:nvSpPr>
        <p:spPr>
          <a:xfrm>
            <a:off x="4246957" y="1878150"/>
            <a:ext cx="2592288" cy="8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Mediator Standards Board </a:t>
            </a:r>
          </a:p>
        </p:txBody>
      </p:sp>
      <p:sp>
        <p:nvSpPr>
          <p:cNvPr id="5" name="Oval 4">
            <a:extLst>
              <a:ext uri="{FF2B5EF4-FFF2-40B4-BE49-F238E27FC236}">
                <a16:creationId xmlns:a16="http://schemas.microsoft.com/office/drawing/2014/main" id="{A1717C58-98E4-B14D-8675-E97D1E2A43AC}"/>
              </a:ext>
            </a:extLst>
          </p:cNvPr>
          <p:cNvSpPr/>
          <p:nvPr/>
        </p:nvSpPr>
        <p:spPr>
          <a:xfrm>
            <a:off x="4649562" y="4386317"/>
            <a:ext cx="2100622" cy="1315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Recognised Mediator Accreditation Bodies </a:t>
            </a:r>
          </a:p>
        </p:txBody>
      </p:sp>
      <p:sp>
        <p:nvSpPr>
          <p:cNvPr id="6" name="Oval 5">
            <a:extLst>
              <a:ext uri="{FF2B5EF4-FFF2-40B4-BE49-F238E27FC236}">
                <a16:creationId xmlns:a16="http://schemas.microsoft.com/office/drawing/2014/main" id="{5E411BB9-0DC7-6047-888F-1B6AAA20B4DB}"/>
              </a:ext>
            </a:extLst>
          </p:cNvPr>
          <p:cNvSpPr/>
          <p:nvPr/>
        </p:nvSpPr>
        <p:spPr>
          <a:xfrm>
            <a:off x="4246957" y="6109764"/>
            <a:ext cx="1734740" cy="540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Training </a:t>
            </a:r>
          </a:p>
        </p:txBody>
      </p:sp>
      <p:sp>
        <p:nvSpPr>
          <p:cNvPr id="7" name="Oval 6">
            <a:extLst>
              <a:ext uri="{FF2B5EF4-FFF2-40B4-BE49-F238E27FC236}">
                <a16:creationId xmlns:a16="http://schemas.microsoft.com/office/drawing/2014/main" id="{94BC0FDC-BFF5-0146-BFBA-5390D562C489}"/>
              </a:ext>
            </a:extLst>
          </p:cNvPr>
          <p:cNvSpPr/>
          <p:nvPr/>
        </p:nvSpPr>
        <p:spPr>
          <a:xfrm>
            <a:off x="2859982" y="3696785"/>
            <a:ext cx="1702280"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Approval Standards </a:t>
            </a:r>
          </a:p>
        </p:txBody>
      </p:sp>
      <p:sp>
        <p:nvSpPr>
          <p:cNvPr id="8" name="Oval 7">
            <a:extLst>
              <a:ext uri="{FF2B5EF4-FFF2-40B4-BE49-F238E27FC236}">
                <a16:creationId xmlns:a16="http://schemas.microsoft.com/office/drawing/2014/main" id="{87223C55-91E3-5748-9F6B-ADD880DF896D}"/>
              </a:ext>
            </a:extLst>
          </p:cNvPr>
          <p:cNvSpPr/>
          <p:nvPr/>
        </p:nvSpPr>
        <p:spPr>
          <a:xfrm>
            <a:off x="6733525" y="3692729"/>
            <a:ext cx="1826310" cy="849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a:p>
            <a:pPr algn="ctr"/>
            <a:r>
              <a:rPr lang="en-AU" dirty="0"/>
              <a:t>Practice Standards</a:t>
            </a:r>
          </a:p>
          <a:p>
            <a:pPr algn="ctr"/>
            <a:endParaRPr lang="en-AU" dirty="0"/>
          </a:p>
        </p:txBody>
      </p:sp>
      <p:sp>
        <p:nvSpPr>
          <p:cNvPr id="9" name="Oval 8">
            <a:extLst>
              <a:ext uri="{FF2B5EF4-FFF2-40B4-BE49-F238E27FC236}">
                <a16:creationId xmlns:a16="http://schemas.microsoft.com/office/drawing/2014/main" id="{20A7D0FD-0951-4E4D-8ECB-06ED7E98F914}"/>
              </a:ext>
            </a:extLst>
          </p:cNvPr>
          <p:cNvSpPr/>
          <p:nvPr/>
        </p:nvSpPr>
        <p:spPr>
          <a:xfrm>
            <a:off x="1652444" y="5431637"/>
            <a:ext cx="2100622" cy="540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Complaints </a:t>
            </a:r>
          </a:p>
        </p:txBody>
      </p:sp>
      <p:sp>
        <p:nvSpPr>
          <p:cNvPr id="10" name="Oval 9">
            <a:extLst>
              <a:ext uri="{FF2B5EF4-FFF2-40B4-BE49-F238E27FC236}">
                <a16:creationId xmlns:a16="http://schemas.microsoft.com/office/drawing/2014/main" id="{3B270FF8-FDC4-6841-B2BC-71F52C8E9ECB}"/>
              </a:ext>
            </a:extLst>
          </p:cNvPr>
          <p:cNvSpPr/>
          <p:nvPr/>
        </p:nvSpPr>
        <p:spPr>
          <a:xfrm>
            <a:off x="7142325" y="5188209"/>
            <a:ext cx="2203761" cy="652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Accreditation </a:t>
            </a:r>
          </a:p>
        </p:txBody>
      </p:sp>
      <p:sp>
        <p:nvSpPr>
          <p:cNvPr id="11" name="Oval 10">
            <a:extLst>
              <a:ext uri="{FF2B5EF4-FFF2-40B4-BE49-F238E27FC236}">
                <a16:creationId xmlns:a16="http://schemas.microsoft.com/office/drawing/2014/main" id="{1A289BE2-1FFD-7B47-8901-E249F581D91D}"/>
              </a:ext>
            </a:extLst>
          </p:cNvPr>
          <p:cNvSpPr/>
          <p:nvPr/>
        </p:nvSpPr>
        <p:spPr>
          <a:xfrm>
            <a:off x="4845556" y="3189619"/>
            <a:ext cx="1568258" cy="720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State Register </a:t>
            </a:r>
          </a:p>
        </p:txBody>
      </p:sp>
      <p:cxnSp>
        <p:nvCxnSpPr>
          <p:cNvPr id="16" name="Straight Connector 15">
            <a:extLst>
              <a:ext uri="{FF2B5EF4-FFF2-40B4-BE49-F238E27FC236}">
                <a16:creationId xmlns:a16="http://schemas.microsoft.com/office/drawing/2014/main" id="{0AA0714F-1C89-DC44-865B-891224F5BE9F}"/>
              </a:ext>
            </a:extLst>
          </p:cNvPr>
          <p:cNvCxnSpPr>
            <a:cxnSpLocks/>
            <a:stCxn id="5" idx="3"/>
          </p:cNvCxnSpPr>
          <p:nvPr/>
        </p:nvCxnSpPr>
        <p:spPr>
          <a:xfrm flipH="1">
            <a:off x="3540461" y="5509038"/>
            <a:ext cx="1416730" cy="546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63A2314-5366-0F43-92FE-737F47E3F690}"/>
              </a:ext>
            </a:extLst>
          </p:cNvPr>
          <p:cNvCxnSpPr>
            <a:cxnSpLocks/>
          </p:cNvCxnSpPr>
          <p:nvPr/>
        </p:nvCxnSpPr>
        <p:spPr>
          <a:xfrm>
            <a:off x="5653917" y="5698646"/>
            <a:ext cx="32745" cy="478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DD816F1-AD3D-D044-A445-D84E3F54D6D5}"/>
              </a:ext>
            </a:extLst>
          </p:cNvPr>
          <p:cNvCxnSpPr>
            <a:cxnSpLocks/>
            <a:endCxn id="10" idx="2"/>
          </p:cNvCxnSpPr>
          <p:nvPr/>
        </p:nvCxnSpPr>
        <p:spPr>
          <a:xfrm>
            <a:off x="6617857" y="5290705"/>
            <a:ext cx="524468" cy="223513"/>
          </a:xfrm>
          <a:prstGeom prst="line">
            <a:avLst/>
          </a:prstGeom>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3DC7B89F-10D4-8A42-9A33-89A0F3D059C5}"/>
              </a:ext>
            </a:extLst>
          </p:cNvPr>
          <p:cNvSpPr/>
          <p:nvPr/>
        </p:nvSpPr>
        <p:spPr>
          <a:xfrm>
            <a:off x="6210305" y="6037756"/>
            <a:ext cx="1926033" cy="6840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Assessment</a:t>
            </a:r>
          </a:p>
        </p:txBody>
      </p:sp>
      <p:cxnSp>
        <p:nvCxnSpPr>
          <p:cNvPr id="20" name="Straight Connector 19">
            <a:extLst>
              <a:ext uri="{FF2B5EF4-FFF2-40B4-BE49-F238E27FC236}">
                <a16:creationId xmlns:a16="http://schemas.microsoft.com/office/drawing/2014/main" id="{261AC9F7-4875-F347-9D6F-A8864A1E1642}"/>
              </a:ext>
            </a:extLst>
          </p:cNvPr>
          <p:cNvCxnSpPr>
            <a:cxnSpLocks/>
          </p:cNvCxnSpPr>
          <p:nvPr/>
        </p:nvCxnSpPr>
        <p:spPr>
          <a:xfrm>
            <a:off x="6077489" y="5463548"/>
            <a:ext cx="504510" cy="5081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AE505CD-CC77-8061-0F6A-27C45C19D619}"/>
              </a:ext>
            </a:extLst>
          </p:cNvPr>
          <p:cNvCxnSpPr>
            <a:cxnSpLocks/>
          </p:cNvCxnSpPr>
          <p:nvPr/>
        </p:nvCxnSpPr>
        <p:spPr>
          <a:xfrm>
            <a:off x="5607809" y="2683713"/>
            <a:ext cx="21876" cy="807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78C319C-5086-562B-76A8-92895ACF0175}"/>
              </a:ext>
            </a:extLst>
          </p:cNvPr>
          <p:cNvCxnSpPr>
            <a:endCxn id="7" idx="5"/>
          </p:cNvCxnSpPr>
          <p:nvPr/>
        </p:nvCxnSpPr>
        <p:spPr>
          <a:xfrm flipH="1" flipV="1">
            <a:off x="4312969" y="4434337"/>
            <a:ext cx="456149" cy="348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777EF99-C30B-3393-3D9D-7CB29F8C0EB3}"/>
              </a:ext>
            </a:extLst>
          </p:cNvPr>
          <p:cNvCxnSpPr>
            <a:cxnSpLocks/>
            <a:endCxn id="8" idx="3"/>
          </p:cNvCxnSpPr>
          <p:nvPr/>
        </p:nvCxnSpPr>
        <p:spPr>
          <a:xfrm flipV="1">
            <a:off x="6665510" y="4417923"/>
            <a:ext cx="335472" cy="311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1F117F4-CD9B-11C8-1052-8F36B6FAF0F4}"/>
              </a:ext>
            </a:extLst>
          </p:cNvPr>
          <p:cNvCxnSpPr>
            <a:endCxn id="7" idx="6"/>
          </p:cNvCxnSpPr>
          <p:nvPr/>
        </p:nvCxnSpPr>
        <p:spPr>
          <a:xfrm flipH="1">
            <a:off x="4562262" y="3666478"/>
            <a:ext cx="368508" cy="462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EAFDD60-94BB-0553-CAAD-48B252401C68}"/>
              </a:ext>
            </a:extLst>
          </p:cNvPr>
          <p:cNvCxnSpPr>
            <a:endCxn id="8" idx="2"/>
          </p:cNvCxnSpPr>
          <p:nvPr/>
        </p:nvCxnSpPr>
        <p:spPr>
          <a:xfrm>
            <a:off x="6413814" y="3666654"/>
            <a:ext cx="336370" cy="337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639F7631-313B-EF07-4C15-2E63BDB28DD3}"/>
              </a:ext>
            </a:extLst>
          </p:cNvPr>
          <p:cNvCxnSpPr>
            <a:cxnSpLocks/>
            <a:stCxn id="5" idx="0"/>
          </p:cNvCxnSpPr>
          <p:nvPr/>
        </p:nvCxnSpPr>
        <p:spPr>
          <a:xfrm flipV="1">
            <a:off x="5699873" y="3999063"/>
            <a:ext cx="0" cy="387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8425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a:xfrm>
            <a:off x="776056" y="57905"/>
            <a:ext cx="10515600" cy="1325563"/>
          </a:xfrm>
        </p:spPr>
        <p:txBody>
          <a:bodyPr>
            <a:normAutofit/>
          </a:bodyPr>
          <a:lstStyle/>
          <a:p>
            <a:pPr algn="ctr"/>
            <a:br>
              <a:rPr lang="en-US" sz="4000" b="1" dirty="0">
                <a:solidFill>
                  <a:srgbClr val="0070C0"/>
                </a:solidFill>
              </a:rPr>
            </a:br>
            <a:r>
              <a:rPr lang="en-GB" sz="3000" b="1" dirty="0">
                <a:solidFill>
                  <a:srgbClr val="0070C0"/>
                </a:solidFill>
                <a:latin typeface="Gill Sans MT" panose="020B0502020104020203" pitchFamily="34" charset="0"/>
              </a:rPr>
              <a:t>Presented by </a:t>
            </a:r>
            <a:r>
              <a:rPr lang="en-GB" sz="3000" b="1" dirty="0" err="1">
                <a:solidFill>
                  <a:srgbClr val="0070C0"/>
                </a:solidFill>
                <a:latin typeface="Gill Sans MT" panose="020B0502020104020203" pitchFamily="34" charset="0"/>
              </a:rPr>
              <a:t>Tsigereda</a:t>
            </a:r>
            <a:r>
              <a:rPr lang="en-GB" sz="3000" b="1" dirty="0">
                <a:solidFill>
                  <a:srgbClr val="0070C0"/>
                </a:solidFill>
                <a:latin typeface="Gill Sans MT" panose="020B0502020104020203" pitchFamily="34" charset="0"/>
              </a:rPr>
              <a:t> Lovegrove</a:t>
            </a:r>
            <a:endParaRPr lang="en-AU" sz="3000" b="1" dirty="0">
              <a:solidFill>
                <a:srgbClr val="0070C0"/>
              </a:solidFill>
              <a:latin typeface="Gill Sans MT" panose="020B0502020104020203" pitchFamily="34" charset="0"/>
            </a:endParaRPr>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a:xfrm>
            <a:off x="705035" y="1553154"/>
            <a:ext cx="10515600" cy="4153291"/>
          </a:xfrm>
        </p:spPr>
        <p:txBody>
          <a:bodyPr>
            <a:normAutofit/>
          </a:bodyPr>
          <a:lstStyle/>
          <a:p>
            <a:pPr marL="342900" indent="-342900">
              <a:buFont typeface="Arial" panose="020B0604020202020204" pitchFamily="34" charset="0"/>
              <a:buChar char="•"/>
            </a:pPr>
            <a:r>
              <a:rPr lang="en-AU" sz="2500" dirty="0">
                <a:latin typeface="Gill Sans MT" panose="020B0502020104020203" pitchFamily="34" charset="0"/>
              </a:rPr>
              <a:t>Lawyer and Manager at Lovegrove &amp; Cotton - Construction &amp;  Planning lawyers Australia </a:t>
            </a:r>
          </a:p>
          <a:p>
            <a:pPr marL="342900" indent="-342900">
              <a:buFont typeface="Arial" panose="020B0604020202020204" pitchFamily="34" charset="0"/>
              <a:buChar char="•"/>
            </a:pPr>
            <a:r>
              <a:rPr lang="en-AU" sz="2500" kern="100" dirty="0">
                <a:latin typeface="Gill Sans MT" panose="020B0502020104020203" pitchFamily="34" charset="0"/>
                <a:ea typeface="Calibri" panose="020F0502020204030204" pitchFamily="34" charset="0"/>
                <a:cs typeface="Times New Roman" panose="02020603050405020304" pitchFamily="18" charset="0"/>
              </a:rPr>
              <a:t>Past Ethiopian Consulate Attaché in Victoria </a:t>
            </a:r>
          </a:p>
          <a:p>
            <a:pPr marL="0" indent="0">
              <a:buNone/>
            </a:pPr>
            <a:endParaRPr lang="en-AU" sz="2000" i="1" kern="100" dirty="0">
              <a:latin typeface="Gill Sans MT" panose="020B0502020104020203" pitchFamily="34" charset="0"/>
              <a:ea typeface="Calibri" panose="020F0502020204030204" pitchFamily="34" charset="0"/>
              <a:cs typeface="Times New Roman" panose="02020603050405020304" pitchFamily="18" charset="0"/>
            </a:endParaRPr>
          </a:p>
          <a:p>
            <a:pPr marL="0" indent="0">
              <a:buNone/>
            </a:pPr>
            <a:endParaRPr lang="en-AU" sz="2500" kern="100" dirty="0">
              <a:latin typeface="Gill Sans MT" panose="020B0502020104020203" pitchFamily="34" charset="0"/>
              <a:ea typeface="Calibri" panose="020F0502020204030204" pitchFamily="34" charset="0"/>
              <a:cs typeface="Times New Roman" panose="02020603050405020304" pitchFamily="18" charset="0"/>
            </a:endParaRPr>
          </a:p>
          <a:p>
            <a:pPr marL="0" indent="0">
              <a:buNone/>
            </a:pPr>
            <a:r>
              <a:rPr lang="en-AU" sz="2500" kern="100" dirty="0">
                <a:latin typeface="Gill Sans MT" panose="020B0502020104020203" pitchFamily="34" charset="0"/>
                <a:ea typeface="Calibri" panose="020F0502020204030204" pitchFamily="34" charset="0"/>
                <a:cs typeface="Times New Roman" panose="02020603050405020304" pitchFamily="18" charset="0"/>
              </a:rPr>
              <a:t>September 2023</a:t>
            </a:r>
          </a:p>
          <a:p>
            <a:pPr marL="0" indent="0">
              <a:buNone/>
            </a:pPr>
            <a:endParaRPr lang="en-AU" dirty="0"/>
          </a:p>
          <a:p>
            <a:endParaRPr lang="en-AU" dirty="0"/>
          </a:p>
          <a:p>
            <a:endParaRPr lang="en-AU" dirty="0"/>
          </a:p>
        </p:txBody>
      </p:sp>
      <p:pic>
        <p:nvPicPr>
          <p:cNvPr id="7" name="Picture 6">
            <a:extLst>
              <a:ext uri="{FF2B5EF4-FFF2-40B4-BE49-F238E27FC236}">
                <a16:creationId xmlns:a16="http://schemas.microsoft.com/office/drawing/2014/main" id="{4E38D947-78AD-56F6-B1F8-31EB72891B76}"/>
              </a:ext>
            </a:extLst>
          </p:cNvPr>
          <p:cNvPicPr>
            <a:picLocks noChangeAspect="1"/>
          </p:cNvPicPr>
          <p:nvPr/>
        </p:nvPicPr>
        <p:blipFill>
          <a:blip r:embed="rId2"/>
          <a:stretch>
            <a:fillRect/>
          </a:stretch>
        </p:blipFill>
        <p:spPr>
          <a:xfrm>
            <a:off x="9837398" y="4408656"/>
            <a:ext cx="1237595" cy="1219306"/>
          </a:xfrm>
          <a:prstGeom prst="rect">
            <a:avLst/>
          </a:prstGeom>
        </p:spPr>
      </p:pic>
      <p:pic>
        <p:nvPicPr>
          <p:cNvPr id="8" name="Picture 7" descr="A logo with text on it&#10;&#10;Description automatically generated">
            <a:extLst>
              <a:ext uri="{FF2B5EF4-FFF2-40B4-BE49-F238E27FC236}">
                <a16:creationId xmlns:a16="http://schemas.microsoft.com/office/drawing/2014/main" id="{F064CEEE-7D42-1717-9BA4-F3BE9AAC5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3822" y="4408656"/>
            <a:ext cx="2479467" cy="1115760"/>
          </a:xfrm>
          <a:prstGeom prst="rect">
            <a:avLst/>
          </a:prstGeom>
        </p:spPr>
      </p:pic>
    </p:spTree>
    <p:extLst>
      <p:ext uri="{BB962C8B-B14F-4D97-AF65-F5344CB8AC3E}">
        <p14:creationId xmlns:p14="http://schemas.microsoft.com/office/powerpoint/2010/main" val="1466441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erson&#10;&#10;Description automatically generated">
            <a:extLst>
              <a:ext uri="{FF2B5EF4-FFF2-40B4-BE49-F238E27FC236}">
                <a16:creationId xmlns:a16="http://schemas.microsoft.com/office/drawing/2014/main" id="{98749137-76BD-1126-4F57-FA8D76626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D5229111-A3AC-384E-B01E-EC61C0B8C6C0}"/>
              </a:ext>
            </a:extLst>
          </p:cNvPr>
          <p:cNvSpPr>
            <a:spLocks noGrp="1"/>
          </p:cNvSpPr>
          <p:nvPr>
            <p:ph type="subTitle" idx="1"/>
          </p:nvPr>
        </p:nvSpPr>
        <p:spPr>
          <a:xfrm>
            <a:off x="1524000" y="2491272"/>
            <a:ext cx="9144000" cy="2902849"/>
          </a:xfrm>
        </p:spPr>
        <p:txBody>
          <a:bodyPr>
            <a:normAutofit fontScale="77500" lnSpcReduction="20000"/>
          </a:bodyPr>
          <a:lstStyle/>
          <a:p>
            <a:endParaRPr lang="en-US" dirty="0"/>
          </a:p>
          <a:p>
            <a:endParaRPr lang="en-US" sz="3200" b="1" dirty="0"/>
          </a:p>
          <a:p>
            <a:r>
              <a:rPr lang="en-US" sz="3600" b="1" dirty="0"/>
              <a:t>Introducing Her </a:t>
            </a:r>
            <a:r>
              <a:rPr lang="en-US" sz="3600" b="1" dirty="0" err="1"/>
              <a:t>Honour</a:t>
            </a:r>
            <a:r>
              <a:rPr lang="en-US" sz="3600" b="1" dirty="0"/>
              <a:t> Justice Gloria A. </a:t>
            </a:r>
            <a:r>
              <a:rPr lang="en-US" sz="3600" b="1" dirty="0" err="1"/>
              <a:t>Namonde</a:t>
            </a:r>
            <a:r>
              <a:rPr lang="en-US" sz="3600" b="1" dirty="0"/>
              <a:t> </a:t>
            </a:r>
          </a:p>
          <a:p>
            <a:r>
              <a:rPr lang="en-US" sz="3400" dirty="0"/>
              <a:t>High Court Judge, Commercial Division, Malawi</a:t>
            </a:r>
          </a:p>
          <a:p>
            <a:r>
              <a:rPr lang="en-US" sz="3400" b="1" dirty="0"/>
              <a:t>&amp; </a:t>
            </a:r>
          </a:p>
          <a:p>
            <a:r>
              <a:rPr lang="en-US" sz="3600" b="1" dirty="0"/>
              <a:t>Her </a:t>
            </a:r>
            <a:r>
              <a:rPr lang="en-US" sz="3600" b="1" dirty="0" err="1"/>
              <a:t>Honour</a:t>
            </a:r>
            <a:r>
              <a:rPr lang="en-US" sz="3600" b="1" dirty="0"/>
              <a:t> Justice Gladys A. Gondwe</a:t>
            </a:r>
          </a:p>
          <a:p>
            <a:r>
              <a:rPr lang="en-US" sz="3400" b="0" i="0" dirty="0">
                <a:solidFill>
                  <a:srgbClr val="231F20"/>
                </a:solidFill>
                <a:effectLst/>
              </a:rPr>
              <a:t>High Court Judge, Malawi</a:t>
            </a:r>
            <a:endParaRPr lang="en-US" sz="3400" b="1" dirty="0"/>
          </a:p>
          <a:p>
            <a:endParaRPr lang="en-US" sz="3200" dirty="0"/>
          </a:p>
          <a:p>
            <a:endParaRPr lang="en-US" sz="3200" dirty="0"/>
          </a:p>
          <a:p>
            <a:endParaRPr lang="en-US" dirty="0"/>
          </a:p>
        </p:txBody>
      </p:sp>
    </p:spTree>
    <p:extLst>
      <p:ext uri="{BB962C8B-B14F-4D97-AF65-F5344CB8AC3E}">
        <p14:creationId xmlns:p14="http://schemas.microsoft.com/office/powerpoint/2010/main" val="3180840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erson&#10;&#10;Description automatically generated">
            <a:extLst>
              <a:ext uri="{FF2B5EF4-FFF2-40B4-BE49-F238E27FC236}">
                <a16:creationId xmlns:a16="http://schemas.microsoft.com/office/drawing/2014/main" id="{98749137-76BD-1126-4F57-FA8D76626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D5229111-A3AC-384E-B01E-EC61C0B8C6C0}"/>
              </a:ext>
            </a:extLst>
          </p:cNvPr>
          <p:cNvSpPr>
            <a:spLocks noGrp="1"/>
          </p:cNvSpPr>
          <p:nvPr>
            <p:ph type="subTitle" idx="1"/>
          </p:nvPr>
        </p:nvSpPr>
        <p:spPr>
          <a:xfrm>
            <a:off x="1524000" y="2491273"/>
            <a:ext cx="9144000" cy="1728389"/>
          </a:xfrm>
        </p:spPr>
        <p:txBody>
          <a:bodyPr>
            <a:normAutofit fontScale="70000" lnSpcReduction="20000"/>
          </a:bodyPr>
          <a:lstStyle/>
          <a:p>
            <a:endParaRPr lang="en-US" dirty="0"/>
          </a:p>
          <a:p>
            <a:endParaRPr lang="en-US" sz="3200" b="1" dirty="0"/>
          </a:p>
          <a:p>
            <a:r>
              <a:rPr lang="en-US" sz="4000" b="1" dirty="0"/>
              <a:t>Introducing Rachael </a:t>
            </a:r>
            <a:r>
              <a:rPr lang="en-US" sz="4000" b="1" dirty="0" err="1"/>
              <a:t>Keay</a:t>
            </a:r>
            <a:r>
              <a:rPr lang="en-US" sz="4000" b="1" dirty="0"/>
              <a:t> </a:t>
            </a:r>
            <a:r>
              <a:rPr lang="en-US" sz="4000" b="1" dirty="0" err="1"/>
              <a:t>Kummer</a:t>
            </a:r>
            <a:endParaRPr lang="en-US" sz="4000" b="1" dirty="0"/>
          </a:p>
          <a:p>
            <a:r>
              <a:rPr lang="en-US" sz="3200" dirty="0"/>
              <a:t>Lovegrove and Cotton Construction and Planning Lawyers Australia, Construction and planning lawyer</a:t>
            </a:r>
          </a:p>
          <a:p>
            <a:endParaRPr lang="en-US" dirty="0"/>
          </a:p>
        </p:txBody>
      </p:sp>
    </p:spTree>
    <p:extLst>
      <p:ext uri="{BB962C8B-B14F-4D97-AF65-F5344CB8AC3E}">
        <p14:creationId xmlns:p14="http://schemas.microsoft.com/office/powerpoint/2010/main" val="205030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C919729-C36B-90A9-B8C9-48148299F567}"/>
              </a:ext>
            </a:extLst>
          </p:cNvPr>
          <p:cNvSpPr>
            <a:spLocks noGrp="1"/>
          </p:cNvSpPr>
          <p:nvPr>
            <p:ph type="subTitle" idx="1"/>
          </p:nvPr>
        </p:nvSpPr>
        <p:spPr>
          <a:xfrm>
            <a:off x="482599" y="3622117"/>
            <a:ext cx="8417560" cy="1219772"/>
          </a:xfrm>
        </p:spPr>
        <p:txBody>
          <a:bodyPr>
            <a:normAutofit/>
          </a:bodyPr>
          <a:lstStyle/>
          <a:p>
            <a:endParaRPr lang="en-US"/>
          </a:p>
          <a:p>
            <a:endParaRPr lang="en-US"/>
          </a:p>
          <a:p>
            <a:endParaRPr lang="en-US"/>
          </a:p>
        </p:txBody>
      </p:sp>
      <p:sp>
        <p:nvSpPr>
          <p:cNvPr id="2" name="Title 1">
            <a:extLst>
              <a:ext uri="{FF2B5EF4-FFF2-40B4-BE49-F238E27FC236}">
                <a16:creationId xmlns:a16="http://schemas.microsoft.com/office/drawing/2014/main" id="{D53452BC-CA76-65D5-5BE6-9E7AF98BCE95}"/>
              </a:ext>
            </a:extLst>
          </p:cNvPr>
          <p:cNvSpPr>
            <a:spLocks noGrp="1"/>
          </p:cNvSpPr>
          <p:nvPr>
            <p:ph type="title"/>
          </p:nvPr>
        </p:nvSpPr>
        <p:spPr>
          <a:xfrm>
            <a:off x="487679" y="1237892"/>
            <a:ext cx="8412480" cy="2350227"/>
          </a:xfrm>
        </p:spPr>
        <p:txBody>
          <a:bodyPr anchor="b">
            <a:normAutofit/>
          </a:bodyPr>
          <a:lstStyle/>
          <a:p>
            <a:r>
              <a:rPr lang="en-US"/>
              <a:t>The Pros and Cons of Arbitration in the United States</a:t>
            </a:r>
          </a:p>
        </p:txBody>
      </p:sp>
    </p:spTree>
    <p:extLst>
      <p:ext uri="{BB962C8B-B14F-4D97-AF65-F5344CB8AC3E}">
        <p14:creationId xmlns:p14="http://schemas.microsoft.com/office/powerpoint/2010/main" val="16102434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7B68737-4EAC-4DD0-7089-3DB7D89E4967}"/>
              </a:ext>
            </a:extLst>
          </p:cNvPr>
          <p:cNvSpPr>
            <a:spLocks noGrp="1"/>
          </p:cNvSpPr>
          <p:nvPr>
            <p:ph type="title"/>
          </p:nvPr>
        </p:nvSpPr>
        <p:spPr>
          <a:xfrm>
            <a:off x="487680" y="330004"/>
            <a:ext cx="11211137" cy="1005840"/>
          </a:xfrm>
        </p:spPr>
        <p:txBody>
          <a:bodyPr/>
          <a:lstStyle/>
          <a:p>
            <a:r>
              <a:rPr lang="en-US"/>
              <a:t>Presenter</a:t>
            </a:r>
          </a:p>
        </p:txBody>
      </p:sp>
      <p:sp>
        <p:nvSpPr>
          <p:cNvPr id="14" name="Content Placeholder 2">
            <a:extLst>
              <a:ext uri="{FF2B5EF4-FFF2-40B4-BE49-F238E27FC236}">
                <a16:creationId xmlns:a16="http://schemas.microsoft.com/office/drawing/2014/main" id="{837BA74E-67B5-C946-1AEC-2118D663F75D}"/>
              </a:ext>
            </a:extLst>
          </p:cNvPr>
          <p:cNvSpPr>
            <a:spLocks noGrp="1"/>
          </p:cNvSpPr>
          <p:nvPr>
            <p:ph sz="half" idx="1"/>
          </p:nvPr>
        </p:nvSpPr>
        <p:spPr>
          <a:xfrm>
            <a:off x="487680" y="3717036"/>
            <a:ext cx="3147060" cy="1883664"/>
          </a:xfrm>
        </p:spPr>
        <p:txBody>
          <a:bodyPr/>
          <a:lstStyle/>
          <a:p>
            <a:pPr marL="0" marR="0" lvl="0" indent="0" algn="l" defTabSz="121917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prstClr val="black"/>
                </a:solidFill>
                <a:effectLst/>
                <a:uLnTx/>
                <a:uFillTx/>
                <a:latin typeface="Tahoma"/>
                <a:ea typeface="+mn-ea"/>
                <a:cs typeface="+mn-cs"/>
              </a:rPr>
              <a:t>Raechel Keay Kummer</a:t>
            </a:r>
          </a:p>
          <a:p>
            <a:pPr marL="0" marR="0" lvl="1" indent="0" algn="l" defTabSz="1219170" rtl="0" eaLnBrk="1" fontAlgn="auto" latinLnBrk="0" hangingPunct="1">
              <a:lnSpc>
                <a:spcPct val="100000"/>
              </a:lnSpc>
              <a:spcBef>
                <a:spcPts val="400"/>
              </a:spcBef>
              <a:spcAft>
                <a:spcPts val="0"/>
              </a:spcAft>
              <a:buClrTx/>
              <a:buSzTx/>
              <a:buFont typeface="Arial" panose="020B0604020202020204" pitchFamily="34" charset="0"/>
              <a:buNone/>
              <a:tabLst>
                <a:tab pos="533387" algn="l"/>
              </a:tabLst>
              <a:defRPr/>
            </a:pPr>
            <a:r>
              <a:rPr kumimoji="0" lang="en-US" sz="1467" b="0" i="0" u="none" strike="noStrike" kern="1200" cap="none" spc="0" normalizeH="0" baseline="0" noProof="0">
                <a:ln>
                  <a:noFill/>
                </a:ln>
                <a:solidFill>
                  <a:prstClr val="black"/>
                </a:solidFill>
                <a:effectLst/>
                <a:uLnTx/>
                <a:uFillTx/>
                <a:latin typeface="Tahoma"/>
                <a:ea typeface="+mn-ea"/>
                <a:cs typeface="+mn-cs"/>
              </a:rPr>
              <a:t>Washington, D.C.</a:t>
            </a:r>
          </a:p>
          <a:p>
            <a:pPr marL="0" marR="0" lvl="1" indent="0" algn="l" defTabSz="1219170" rtl="0" eaLnBrk="1" fontAlgn="auto" latinLnBrk="0" hangingPunct="1">
              <a:lnSpc>
                <a:spcPct val="100000"/>
              </a:lnSpc>
              <a:spcBef>
                <a:spcPts val="400"/>
              </a:spcBef>
              <a:spcAft>
                <a:spcPts val="0"/>
              </a:spcAft>
              <a:buClrTx/>
              <a:buSzTx/>
              <a:buFont typeface="Arial" panose="020B0604020202020204" pitchFamily="34" charset="0"/>
              <a:buNone/>
              <a:tabLst>
                <a:tab pos="533387" algn="l"/>
              </a:tabLst>
              <a:defRPr/>
            </a:pPr>
            <a:r>
              <a:rPr kumimoji="0" lang="en-US" sz="1467" b="0" i="0" u="none" strike="noStrike" kern="1200" cap="none" spc="0" normalizeH="0" baseline="0" noProof="0">
                <a:ln>
                  <a:noFill/>
                </a:ln>
                <a:solidFill>
                  <a:prstClr val="black"/>
                </a:solidFill>
                <a:effectLst/>
                <a:uLnTx/>
                <a:uFillTx/>
                <a:latin typeface="Tahoma"/>
                <a:ea typeface="+mn-ea"/>
                <a:cs typeface="+mn-cs"/>
              </a:rPr>
              <a:t>+1.202.373.6235</a:t>
            </a:r>
          </a:p>
          <a:p>
            <a:pPr marL="0" marR="0" lvl="1" indent="0" algn="l" defTabSz="1219170" rtl="0" eaLnBrk="1" fontAlgn="auto" latinLnBrk="0" hangingPunct="1">
              <a:lnSpc>
                <a:spcPct val="100000"/>
              </a:lnSpc>
              <a:spcBef>
                <a:spcPts val="400"/>
              </a:spcBef>
              <a:spcAft>
                <a:spcPts val="0"/>
              </a:spcAft>
              <a:buClrTx/>
              <a:buSzTx/>
              <a:buFont typeface="Arial" panose="020B0604020202020204" pitchFamily="34" charset="0"/>
              <a:buNone/>
              <a:tabLst>
                <a:tab pos="533387" algn="l"/>
              </a:tabLst>
              <a:defRPr/>
            </a:pPr>
            <a:r>
              <a:rPr kumimoji="0" lang="en-US" sz="1467" b="0" i="0" u="none" strike="noStrike" kern="1200" cap="none" spc="0" normalizeH="0" baseline="0" noProof="0">
                <a:ln>
                  <a:noFill/>
                </a:ln>
                <a:solidFill>
                  <a:prstClr val="black"/>
                </a:solidFill>
                <a:effectLst/>
                <a:uLnTx/>
                <a:uFillTx/>
                <a:latin typeface="Tahoma"/>
                <a:ea typeface="+mn-ea"/>
                <a:cs typeface="+mn-cs"/>
              </a:rPr>
              <a:t>raechel.kummer@morganlewis.com</a:t>
            </a:r>
          </a:p>
          <a:p>
            <a:endParaRPr lang="en-US"/>
          </a:p>
        </p:txBody>
      </p:sp>
      <p:sp>
        <p:nvSpPr>
          <p:cNvPr id="3" name="Content Placeholder 2">
            <a:extLst>
              <a:ext uri="{FF2B5EF4-FFF2-40B4-BE49-F238E27FC236}">
                <a16:creationId xmlns:a16="http://schemas.microsoft.com/office/drawing/2014/main" id="{77BB4E7E-44F7-8D68-5E24-767E44357825}"/>
              </a:ext>
            </a:extLst>
          </p:cNvPr>
          <p:cNvSpPr>
            <a:spLocks noGrp="1"/>
          </p:cNvSpPr>
          <p:nvPr>
            <p:ph sz="half" idx="2"/>
          </p:nvPr>
        </p:nvSpPr>
        <p:spPr>
          <a:xfrm>
            <a:off x="3810496" y="1458913"/>
            <a:ext cx="7692390" cy="4214494"/>
          </a:xfrm>
        </p:spPr>
        <p:txBody>
          <a:bodyPr>
            <a:normAutofit/>
          </a:bodyPr>
          <a:lstStyle/>
          <a:p>
            <a:pPr>
              <a:lnSpc>
                <a:spcPct val="90000"/>
              </a:lnSpc>
            </a:pPr>
            <a:r>
              <a:rPr lang="en-US" sz="1800" b="0" i="0" dirty="0" err="1">
                <a:effectLst/>
              </a:rPr>
              <a:t>Raechel</a:t>
            </a:r>
            <a:r>
              <a:rPr lang="en-US" sz="1800" b="0" i="0" dirty="0">
                <a:effectLst/>
              </a:rPr>
              <a:t> </a:t>
            </a:r>
            <a:r>
              <a:rPr lang="en-US" sz="1800" b="0" i="0" dirty="0" err="1">
                <a:effectLst/>
              </a:rPr>
              <a:t>Kummer</a:t>
            </a:r>
            <a:r>
              <a:rPr lang="en-US" sz="1800" b="0" i="0" dirty="0">
                <a:effectLst/>
              </a:rPr>
              <a:t> focuses her practice on complex commercial and class action litigation and high-stakes governmental and internal investigations. </a:t>
            </a:r>
            <a:r>
              <a:rPr lang="en-US" sz="1800" b="0" i="0" dirty="0" err="1">
                <a:effectLst/>
              </a:rPr>
              <a:t>Raechel</a:t>
            </a:r>
            <a:r>
              <a:rPr lang="en-US" sz="1800" b="0" i="0" dirty="0">
                <a:effectLst/>
              </a:rPr>
              <a:t> has argued as lead counsel in the US Court of Appeals for the Third, Seventh, Ninth, Eleventh, and DC Circuits, and served as lead counsel in bid protest litigation in the US Court of Federal Claims and in multiple jury trials. </a:t>
            </a:r>
          </a:p>
          <a:p>
            <a:pPr>
              <a:lnSpc>
                <a:spcPct val="90000"/>
              </a:lnSpc>
            </a:pPr>
            <a:endParaRPr lang="en-US" sz="1800" b="0" dirty="0"/>
          </a:p>
          <a:p>
            <a:pPr>
              <a:lnSpc>
                <a:spcPct val="90000"/>
              </a:lnSpc>
            </a:pPr>
            <a:r>
              <a:rPr lang="en-US" sz="1800" b="0" i="0" dirty="0" err="1">
                <a:effectLst/>
              </a:rPr>
              <a:t>Raechel</a:t>
            </a:r>
            <a:r>
              <a:rPr lang="en-US" sz="1800" b="0" i="0" dirty="0">
                <a:effectLst/>
              </a:rPr>
              <a:t> represents technology and mobility companies, retail and ecommerce companies, energy companies, and companies in the construction industry in high-exposure lawsuits involving contract and fraud claims, regulatory challenges, privacy claims, high-value tax issues, bankruptcy, copyright infringement, and white collar matters.  </a:t>
            </a:r>
            <a:endParaRPr lang="en-US" sz="1800" b="0" dirty="0">
              <a:highlight>
                <a:srgbClr val="FFFF00"/>
              </a:highlight>
            </a:endParaRPr>
          </a:p>
        </p:txBody>
      </p:sp>
      <p:pic>
        <p:nvPicPr>
          <p:cNvPr id="7" name="Picture 6">
            <a:extLst>
              <a:ext uri="{FF2B5EF4-FFF2-40B4-BE49-F238E27FC236}">
                <a16:creationId xmlns:a16="http://schemas.microsoft.com/office/drawing/2014/main" id="{8AD9154F-E7F3-B9A3-228F-B5D8298E6AD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87680" y="1371600"/>
            <a:ext cx="2194560" cy="2194560"/>
          </a:xfrm>
          <a:prstGeom prst="rect">
            <a:avLst/>
          </a:prstGeom>
          <a:noFill/>
        </p:spPr>
      </p:pic>
      <p:sp>
        <p:nvSpPr>
          <p:cNvPr id="8" name="Slide Number Placeholder 3">
            <a:extLst>
              <a:ext uri="{FF2B5EF4-FFF2-40B4-BE49-F238E27FC236}">
                <a16:creationId xmlns:a16="http://schemas.microsoft.com/office/drawing/2014/main" id="{923CAA9B-85E8-EA36-5EEF-750C29EC6BDD}"/>
              </a:ext>
            </a:extLst>
          </p:cNvPr>
          <p:cNvSpPr txBox="1">
            <a:spLocks/>
          </p:cNvSpPr>
          <p:nvPr/>
        </p:nvSpPr>
        <p:spPr>
          <a:xfrm>
            <a:off x="11502886" y="6309360"/>
            <a:ext cx="388732" cy="36576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a:t>
            </a:r>
          </a:p>
        </p:txBody>
      </p:sp>
    </p:spTree>
    <p:extLst>
      <p:ext uri="{BB962C8B-B14F-4D97-AF65-F5344CB8AC3E}">
        <p14:creationId xmlns:p14="http://schemas.microsoft.com/office/powerpoint/2010/main" val="76895474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293C3-618A-FB8C-3532-10ED7228F1B0}"/>
              </a:ext>
            </a:extLst>
          </p:cNvPr>
          <p:cNvSpPr>
            <a:spLocks noGrp="1"/>
          </p:cNvSpPr>
          <p:nvPr>
            <p:ph type="title"/>
          </p:nvPr>
        </p:nvSpPr>
        <p:spPr>
          <a:xfrm>
            <a:off x="487680" y="91437"/>
            <a:ext cx="11211137" cy="1005840"/>
          </a:xfrm>
        </p:spPr>
        <p:txBody>
          <a:bodyPr anchor="ctr">
            <a:normAutofit/>
          </a:bodyPr>
          <a:lstStyle/>
          <a:p>
            <a:pPr algn="ctr"/>
            <a:r>
              <a:rPr lang="en-US"/>
              <a:t>U.S. Federal Law Encourages Arbitration</a:t>
            </a:r>
          </a:p>
        </p:txBody>
      </p:sp>
      <p:sp>
        <p:nvSpPr>
          <p:cNvPr id="3" name="Content Placeholder 2">
            <a:extLst>
              <a:ext uri="{FF2B5EF4-FFF2-40B4-BE49-F238E27FC236}">
                <a16:creationId xmlns:a16="http://schemas.microsoft.com/office/drawing/2014/main" id="{B4112E2E-A152-4C86-74BA-21BD3874F7CF}"/>
              </a:ext>
            </a:extLst>
          </p:cNvPr>
          <p:cNvSpPr>
            <a:spLocks noGrp="1"/>
          </p:cNvSpPr>
          <p:nvPr>
            <p:ph idx="1"/>
          </p:nvPr>
        </p:nvSpPr>
        <p:spPr>
          <a:xfrm>
            <a:off x="482601" y="1374776"/>
            <a:ext cx="11216217" cy="4572000"/>
          </a:xfrm>
        </p:spPr>
        <p:txBody>
          <a:bodyPr>
            <a:normAutofit/>
          </a:bodyPr>
          <a:lstStyle/>
          <a:p>
            <a:pPr>
              <a:lnSpc>
                <a:spcPct val="90000"/>
              </a:lnSpc>
            </a:pPr>
            <a:r>
              <a:rPr lang="en-US" dirty="0"/>
              <a:t>The U.S. Federal Arbitration Act (“FAA”) </a:t>
            </a:r>
            <a:r>
              <a:rPr lang="en-US" b="0" i="0" u="none" strike="noStrike" baseline="0" dirty="0"/>
              <a:t>reflects a “liberal federal policy favoring arbitration agreements.”  </a:t>
            </a:r>
            <a:r>
              <a:rPr lang="en-US" b="0" i="1" u="none" strike="noStrike" baseline="0" dirty="0"/>
              <a:t>Moses H. Cone </a:t>
            </a:r>
            <a:r>
              <a:rPr lang="en-US" b="0" i="1" u="none" strike="noStrike" baseline="0" dirty="0" err="1"/>
              <a:t>Mem’l</a:t>
            </a:r>
            <a:r>
              <a:rPr lang="en-US" b="0" i="1" u="none" strike="noStrike" baseline="0" dirty="0"/>
              <a:t> Hosp. v. Mercury Constr. Corp</a:t>
            </a:r>
            <a:r>
              <a:rPr lang="en-US" b="0" i="0" u="none" strike="noStrike" baseline="0" dirty="0"/>
              <a:t>., 460 U.S. 1, 24, 103 S. Ct. 927, 941 (1983)).</a:t>
            </a:r>
          </a:p>
          <a:p>
            <a:pPr>
              <a:lnSpc>
                <a:spcPct val="90000"/>
              </a:lnSpc>
            </a:pPr>
            <a:r>
              <a:rPr lang="en-US" b="0" i="0" u="none" strike="noStrike" baseline="0" dirty="0"/>
              <a:t>The FAA created substantive federal law that is applicable in both federal and state courts.</a:t>
            </a:r>
            <a:endParaRPr lang="en-US" dirty="0"/>
          </a:p>
          <a:p>
            <a:pPr>
              <a:lnSpc>
                <a:spcPct val="90000"/>
              </a:lnSpc>
            </a:pPr>
            <a:r>
              <a:rPr lang="en-US" dirty="0"/>
              <a:t>The FAA preempts any contrary state law in the U.S.  </a:t>
            </a:r>
            <a:endParaRPr lang="en-US" b="0" i="0" u="none" strike="noStrike" baseline="0" dirty="0"/>
          </a:p>
          <a:p>
            <a:pPr>
              <a:lnSpc>
                <a:spcPct val="90000"/>
              </a:lnSpc>
            </a:pPr>
            <a:r>
              <a:rPr lang="en-US" b="0" i="0" u="none" strike="noStrike" baseline="0" dirty="0"/>
              <a:t>Section 2 of the FAA provides that arbitration agreements governed by the FAA “shall be valid, irrevocable, and enforceable, save upon such grounds as exist at law or in equity for the revocation of any contract.”  9 U.S.C. § 2.</a:t>
            </a:r>
          </a:p>
          <a:p>
            <a:pPr>
              <a:lnSpc>
                <a:spcPct val="90000"/>
              </a:lnSpc>
            </a:pPr>
            <a:r>
              <a:rPr lang="en-US" dirty="0"/>
              <a:t>Under t</a:t>
            </a:r>
            <a:r>
              <a:rPr lang="en-US" b="0" i="0" u="none" strike="noStrike" baseline="0" dirty="0"/>
              <a:t>he FAA, any doubts concerning the scope of arbitrable issues must be resolved in favor of arbitration</a:t>
            </a:r>
            <a:r>
              <a:rPr lang="en-US" sz="1900" b="0" i="0" u="none" strike="noStrike" baseline="0" dirty="0"/>
              <a:t>.</a:t>
            </a:r>
          </a:p>
        </p:txBody>
      </p:sp>
      <p:sp>
        <p:nvSpPr>
          <p:cNvPr id="4" name="Slide Number Placeholder 3">
            <a:extLst>
              <a:ext uri="{FF2B5EF4-FFF2-40B4-BE49-F238E27FC236}">
                <a16:creationId xmlns:a16="http://schemas.microsoft.com/office/drawing/2014/main" id="{7C1A87CE-F06E-90A3-4AC4-0AA5AB4788A1}"/>
              </a:ext>
            </a:extLst>
          </p:cNvPr>
          <p:cNvSpPr>
            <a:spLocks noGrp="1"/>
          </p:cNvSpPr>
          <p:nvPr>
            <p:ph type="sldNum" sz="quarter" idx="12"/>
          </p:nvPr>
        </p:nvSpPr>
        <p:spPr>
          <a:xfrm>
            <a:off x="11502886" y="6309360"/>
            <a:ext cx="388732" cy="365760"/>
          </a:xfrm>
        </p:spPr>
        <p:txBody>
          <a:bodyPr/>
          <a:lstStyle/>
          <a:p>
            <a:r>
              <a:rPr lang="en-US" dirty="0"/>
              <a:t>3</a:t>
            </a:r>
          </a:p>
        </p:txBody>
      </p:sp>
    </p:spTree>
    <p:extLst>
      <p:ext uri="{BB962C8B-B14F-4D97-AF65-F5344CB8AC3E}">
        <p14:creationId xmlns:p14="http://schemas.microsoft.com/office/powerpoint/2010/main" val="206280414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293C3-618A-FB8C-3532-10ED7228F1B0}"/>
              </a:ext>
            </a:extLst>
          </p:cNvPr>
          <p:cNvSpPr>
            <a:spLocks noGrp="1"/>
          </p:cNvSpPr>
          <p:nvPr>
            <p:ph type="title"/>
          </p:nvPr>
        </p:nvSpPr>
        <p:spPr>
          <a:xfrm>
            <a:off x="487680" y="91437"/>
            <a:ext cx="11211137" cy="1005840"/>
          </a:xfrm>
        </p:spPr>
        <p:txBody>
          <a:bodyPr anchor="ctr">
            <a:normAutofit/>
          </a:bodyPr>
          <a:lstStyle/>
          <a:p>
            <a:pPr algn="ctr"/>
            <a:r>
              <a:rPr lang="en-US"/>
              <a:t>Arbitration Is Popular In The U.S.</a:t>
            </a:r>
          </a:p>
        </p:txBody>
      </p:sp>
      <p:sp>
        <p:nvSpPr>
          <p:cNvPr id="3" name="Content Placeholder 2">
            <a:extLst>
              <a:ext uri="{FF2B5EF4-FFF2-40B4-BE49-F238E27FC236}">
                <a16:creationId xmlns:a16="http://schemas.microsoft.com/office/drawing/2014/main" id="{B4112E2E-A152-4C86-74BA-21BD3874F7CF}"/>
              </a:ext>
            </a:extLst>
          </p:cNvPr>
          <p:cNvSpPr>
            <a:spLocks noGrp="1"/>
          </p:cNvSpPr>
          <p:nvPr>
            <p:ph idx="1"/>
          </p:nvPr>
        </p:nvSpPr>
        <p:spPr>
          <a:xfrm>
            <a:off x="482601" y="1374776"/>
            <a:ext cx="11216217" cy="4572000"/>
          </a:xfrm>
        </p:spPr>
        <p:txBody>
          <a:bodyPr>
            <a:normAutofit/>
          </a:bodyPr>
          <a:lstStyle/>
          <a:p>
            <a:r>
              <a:rPr lang="en-US"/>
              <a:t>There are a range of arbitration providers in the US, include the American Arbitration Association (“AAA”), JAMS, and ADR Services, Inc.  </a:t>
            </a:r>
          </a:p>
          <a:p>
            <a:r>
              <a:rPr lang="en-US">
                <a:effectLst/>
              </a:rPr>
              <a:t>AAA resolved more than 10,000 cases and nearly $15 million in claims in 2022 alone. </a:t>
            </a:r>
            <a:r>
              <a:rPr lang="en-US" i="1">
                <a:effectLst/>
              </a:rPr>
              <a:t>See </a:t>
            </a:r>
            <a:r>
              <a:rPr lang="en-US">
                <a:effectLst/>
              </a:rPr>
              <a:t>American Arbitration Association, 2022 AAA-ICDR B2B Case Statistics (2022).</a:t>
            </a:r>
          </a:p>
          <a:p>
            <a:endParaRPr lang="en-US"/>
          </a:p>
        </p:txBody>
      </p:sp>
      <p:sp>
        <p:nvSpPr>
          <p:cNvPr id="4" name="Slide Number Placeholder 3">
            <a:extLst>
              <a:ext uri="{FF2B5EF4-FFF2-40B4-BE49-F238E27FC236}">
                <a16:creationId xmlns:a16="http://schemas.microsoft.com/office/drawing/2014/main" id="{5E871151-B5A1-7B87-32E6-26431BE1B194}"/>
              </a:ext>
            </a:extLst>
          </p:cNvPr>
          <p:cNvSpPr>
            <a:spLocks noGrp="1"/>
          </p:cNvSpPr>
          <p:nvPr>
            <p:ph type="sldNum" sz="quarter" idx="12"/>
          </p:nvPr>
        </p:nvSpPr>
        <p:spPr>
          <a:xfrm>
            <a:off x="11502886" y="6309360"/>
            <a:ext cx="388732" cy="365760"/>
          </a:xfrm>
        </p:spPr>
        <p:txBody>
          <a:bodyPr/>
          <a:lstStyle/>
          <a:p>
            <a:r>
              <a:rPr lang="en-US" dirty="0"/>
              <a:t>4</a:t>
            </a:r>
          </a:p>
        </p:txBody>
      </p:sp>
    </p:spTree>
    <p:extLst>
      <p:ext uri="{BB962C8B-B14F-4D97-AF65-F5344CB8AC3E}">
        <p14:creationId xmlns:p14="http://schemas.microsoft.com/office/powerpoint/2010/main" val="291457839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7FD50-4F42-9CE1-03DB-66D7DDA48DDD}"/>
              </a:ext>
            </a:extLst>
          </p:cNvPr>
          <p:cNvSpPr>
            <a:spLocks noGrp="1"/>
          </p:cNvSpPr>
          <p:nvPr>
            <p:ph type="title"/>
          </p:nvPr>
        </p:nvSpPr>
        <p:spPr>
          <a:xfrm>
            <a:off x="487680" y="91437"/>
            <a:ext cx="11211137" cy="1005840"/>
          </a:xfrm>
        </p:spPr>
        <p:txBody>
          <a:bodyPr anchor="ctr">
            <a:normAutofit/>
          </a:bodyPr>
          <a:lstStyle/>
          <a:p>
            <a:pPr algn="ctr"/>
            <a:r>
              <a:rPr lang="en-US"/>
              <a:t>Timeliness</a:t>
            </a:r>
          </a:p>
        </p:txBody>
      </p:sp>
      <p:sp>
        <p:nvSpPr>
          <p:cNvPr id="3" name="Content Placeholder 2">
            <a:extLst>
              <a:ext uri="{FF2B5EF4-FFF2-40B4-BE49-F238E27FC236}">
                <a16:creationId xmlns:a16="http://schemas.microsoft.com/office/drawing/2014/main" id="{16E557D6-278B-E7A2-0DE7-CCB02601F8E0}"/>
              </a:ext>
            </a:extLst>
          </p:cNvPr>
          <p:cNvSpPr>
            <a:spLocks noGrp="1"/>
          </p:cNvSpPr>
          <p:nvPr>
            <p:ph idx="1"/>
          </p:nvPr>
        </p:nvSpPr>
        <p:spPr>
          <a:xfrm>
            <a:off x="482601" y="1374776"/>
            <a:ext cx="11216217" cy="4572000"/>
          </a:xfrm>
        </p:spPr>
        <p:txBody>
          <a:bodyPr>
            <a:normAutofit/>
          </a:bodyPr>
          <a:lstStyle/>
          <a:p>
            <a:pPr marL="0" marR="0">
              <a:spcBef>
                <a:spcPts val="0"/>
              </a:spcBef>
              <a:spcAft>
                <a:spcPts val="600"/>
              </a:spcAft>
            </a:pPr>
            <a:r>
              <a:rPr lang="en-US">
                <a:effectLst/>
              </a:rPr>
              <a:t>Arbitrations tend to be much faster than litigation. </a:t>
            </a:r>
          </a:p>
          <a:p>
            <a:pPr marL="0" marR="0">
              <a:spcBef>
                <a:spcPts val="0"/>
              </a:spcBef>
              <a:spcAft>
                <a:spcPts val="600"/>
              </a:spcAft>
            </a:pPr>
            <a:r>
              <a:rPr lang="en-US"/>
              <a:t>AAA</a:t>
            </a:r>
            <a:r>
              <a:rPr lang="en-US">
                <a:effectLst/>
              </a:rPr>
              <a:t> estimates that, on average, U.S. district court cases took more than one          year longer to resolve than cases decided by arbitration.</a:t>
            </a:r>
          </a:p>
          <a:p>
            <a:pPr marL="1096426" lvl="3" indent="-342900">
              <a:spcBef>
                <a:spcPts val="0"/>
              </a:spcBef>
              <a:spcAft>
                <a:spcPts val="600"/>
              </a:spcAft>
              <a:buFont typeface="Arial" panose="020B0604020202020204" pitchFamily="34" charset="0"/>
              <a:buChar char="•"/>
            </a:pPr>
            <a:r>
              <a:rPr lang="en-US" sz="2400">
                <a:effectLst/>
              </a:rPr>
              <a:t>shortened discovery times </a:t>
            </a:r>
          </a:p>
          <a:p>
            <a:pPr marL="1096426" lvl="3" indent="-342900">
              <a:spcBef>
                <a:spcPts val="0"/>
              </a:spcBef>
              <a:spcAft>
                <a:spcPts val="600"/>
              </a:spcAft>
              <a:buFont typeface="Arial" panose="020B0604020202020204" pitchFamily="34" charset="0"/>
              <a:buChar char="•"/>
            </a:pPr>
            <a:r>
              <a:rPr lang="en-US" sz="2400">
                <a:effectLst/>
              </a:rPr>
              <a:t>simplified procedures</a:t>
            </a:r>
          </a:p>
          <a:p>
            <a:pPr marL="0" indent="0">
              <a:spcBef>
                <a:spcPts val="0"/>
              </a:spcBef>
              <a:spcAft>
                <a:spcPts val="600"/>
              </a:spcAft>
              <a:buNone/>
            </a:pPr>
            <a:r>
              <a:rPr lang="en-US" i="1">
                <a:effectLst/>
              </a:rPr>
              <a:t>See </a:t>
            </a:r>
            <a:r>
              <a:rPr lang="en-US">
                <a:effectLst/>
              </a:rPr>
              <a:t>American Arbitration Association, </a:t>
            </a:r>
            <a:r>
              <a:rPr lang="en-US" i="1">
                <a:effectLst/>
              </a:rPr>
              <a:t>Measuring the Costs of Delays in Dispute Resolution</a:t>
            </a:r>
            <a:r>
              <a:rPr lang="en-US">
                <a:effectLst/>
              </a:rPr>
              <a:t>, https://go.adr.org/impactsofdelay.html.</a:t>
            </a:r>
          </a:p>
          <a:p>
            <a:pPr marL="0" indent="0">
              <a:buNone/>
            </a:pPr>
            <a:endParaRPr lang="en-US"/>
          </a:p>
        </p:txBody>
      </p:sp>
      <p:sp>
        <p:nvSpPr>
          <p:cNvPr id="4" name="Slide Number Placeholder 3">
            <a:extLst>
              <a:ext uri="{FF2B5EF4-FFF2-40B4-BE49-F238E27FC236}">
                <a16:creationId xmlns:a16="http://schemas.microsoft.com/office/drawing/2014/main" id="{70C2D511-025B-A92A-57BE-C86BD6A5F058}"/>
              </a:ext>
            </a:extLst>
          </p:cNvPr>
          <p:cNvSpPr>
            <a:spLocks noGrp="1"/>
          </p:cNvSpPr>
          <p:nvPr>
            <p:ph type="sldNum" sz="quarter" idx="12"/>
          </p:nvPr>
        </p:nvSpPr>
        <p:spPr>
          <a:xfrm>
            <a:off x="11502886" y="6309360"/>
            <a:ext cx="388732" cy="365760"/>
          </a:xfrm>
        </p:spPr>
        <p:txBody>
          <a:bodyPr/>
          <a:lstStyle/>
          <a:p>
            <a:r>
              <a:rPr lang="en-US" dirty="0"/>
              <a:t>5</a:t>
            </a:r>
          </a:p>
        </p:txBody>
      </p:sp>
    </p:spTree>
    <p:extLst>
      <p:ext uri="{BB962C8B-B14F-4D97-AF65-F5344CB8AC3E}">
        <p14:creationId xmlns:p14="http://schemas.microsoft.com/office/powerpoint/2010/main" val="24471228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BBD27-173F-84CF-20AE-DA2D112ECEB6}"/>
              </a:ext>
            </a:extLst>
          </p:cNvPr>
          <p:cNvSpPr>
            <a:spLocks noGrp="1"/>
          </p:cNvSpPr>
          <p:nvPr>
            <p:ph type="title"/>
          </p:nvPr>
        </p:nvSpPr>
        <p:spPr>
          <a:xfrm>
            <a:off x="487680" y="91437"/>
            <a:ext cx="11211137" cy="1005840"/>
          </a:xfrm>
        </p:spPr>
        <p:txBody>
          <a:bodyPr anchor="ctr">
            <a:normAutofit/>
          </a:bodyPr>
          <a:lstStyle/>
          <a:p>
            <a:pPr algn="ctr"/>
            <a:r>
              <a:rPr lang="en-US"/>
              <a:t>Arbitration Costs</a:t>
            </a:r>
          </a:p>
        </p:txBody>
      </p:sp>
      <p:sp>
        <p:nvSpPr>
          <p:cNvPr id="3" name="Content Placeholder 2">
            <a:extLst>
              <a:ext uri="{FF2B5EF4-FFF2-40B4-BE49-F238E27FC236}">
                <a16:creationId xmlns:a16="http://schemas.microsoft.com/office/drawing/2014/main" id="{2033908D-93D1-2641-8CFC-279DF257DC9E}"/>
              </a:ext>
            </a:extLst>
          </p:cNvPr>
          <p:cNvSpPr>
            <a:spLocks noGrp="1"/>
          </p:cNvSpPr>
          <p:nvPr>
            <p:ph idx="1"/>
          </p:nvPr>
        </p:nvSpPr>
        <p:spPr>
          <a:xfrm>
            <a:off x="482601" y="1374776"/>
            <a:ext cx="11216217" cy="4572000"/>
          </a:xfrm>
        </p:spPr>
        <p:txBody>
          <a:bodyPr>
            <a:normAutofit/>
          </a:bodyPr>
          <a:lstStyle/>
          <a:p>
            <a:r>
              <a:rPr lang="en-US"/>
              <a:t>Arbitration is frequently a cost effective method of dispute resolution. </a:t>
            </a:r>
          </a:p>
          <a:p>
            <a:r>
              <a:rPr lang="en-US"/>
              <a:t>Arbitration proceedings are often shorter and less complicated than litigation in court.  </a:t>
            </a:r>
          </a:p>
          <a:p>
            <a:r>
              <a:rPr lang="en-US"/>
              <a:t>Discovery is typically limited.</a:t>
            </a:r>
          </a:p>
          <a:p>
            <a:r>
              <a:rPr lang="en-US"/>
              <a:t>Motions practice is typically limited.</a:t>
            </a:r>
          </a:p>
          <a:p>
            <a:r>
              <a:rPr lang="en-US"/>
              <a:t>Parties may incur fewer attorneys' fees.  </a:t>
            </a:r>
          </a:p>
          <a:p>
            <a:r>
              <a:rPr lang="en-US"/>
              <a:t>Parties can customize an arbitration with the arbitrator to suit their specific budget and needs.  </a:t>
            </a:r>
          </a:p>
          <a:p>
            <a:r>
              <a:rPr lang="en-US"/>
              <a:t>Binding arbitration likely avoids any appellate process.</a:t>
            </a:r>
          </a:p>
        </p:txBody>
      </p:sp>
      <p:sp>
        <p:nvSpPr>
          <p:cNvPr id="4" name="Slide Number Placeholder 3">
            <a:extLst>
              <a:ext uri="{FF2B5EF4-FFF2-40B4-BE49-F238E27FC236}">
                <a16:creationId xmlns:a16="http://schemas.microsoft.com/office/drawing/2014/main" id="{A271E2D2-B180-F1DF-E125-59FB532B0CCF}"/>
              </a:ext>
            </a:extLst>
          </p:cNvPr>
          <p:cNvSpPr>
            <a:spLocks noGrp="1"/>
          </p:cNvSpPr>
          <p:nvPr>
            <p:ph type="sldNum" sz="quarter" idx="12"/>
          </p:nvPr>
        </p:nvSpPr>
        <p:spPr>
          <a:xfrm>
            <a:off x="11502886" y="6309360"/>
            <a:ext cx="388732" cy="365760"/>
          </a:xfrm>
        </p:spPr>
        <p:txBody>
          <a:bodyPr>
            <a:normAutofit/>
          </a:bodyPr>
          <a:lstStyle/>
          <a:p>
            <a:r>
              <a:rPr lang="en-US" dirty="0"/>
              <a:t>6</a:t>
            </a:r>
          </a:p>
        </p:txBody>
      </p:sp>
    </p:spTree>
    <p:extLst>
      <p:ext uri="{BB962C8B-B14F-4D97-AF65-F5344CB8AC3E}">
        <p14:creationId xmlns:p14="http://schemas.microsoft.com/office/powerpoint/2010/main" val="402780860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C973D-F146-30AF-F8B9-607BB8E48AAB}"/>
              </a:ext>
            </a:extLst>
          </p:cNvPr>
          <p:cNvSpPr>
            <a:spLocks noGrp="1"/>
          </p:cNvSpPr>
          <p:nvPr>
            <p:ph type="title"/>
          </p:nvPr>
        </p:nvSpPr>
        <p:spPr>
          <a:xfrm>
            <a:off x="487680" y="91437"/>
            <a:ext cx="11211137" cy="1005840"/>
          </a:xfrm>
        </p:spPr>
        <p:txBody>
          <a:bodyPr anchor="ctr">
            <a:normAutofit/>
          </a:bodyPr>
          <a:lstStyle/>
          <a:p>
            <a:pPr algn="ctr"/>
            <a:r>
              <a:rPr lang="en-US"/>
              <a:t>However, Arbitration Costs Are Rising</a:t>
            </a:r>
          </a:p>
        </p:txBody>
      </p:sp>
      <p:sp>
        <p:nvSpPr>
          <p:cNvPr id="3" name="Content Placeholder 2">
            <a:extLst>
              <a:ext uri="{FF2B5EF4-FFF2-40B4-BE49-F238E27FC236}">
                <a16:creationId xmlns:a16="http://schemas.microsoft.com/office/drawing/2014/main" id="{B8BFB026-4490-15C8-F538-B0E14A962572}"/>
              </a:ext>
            </a:extLst>
          </p:cNvPr>
          <p:cNvSpPr>
            <a:spLocks noGrp="1"/>
          </p:cNvSpPr>
          <p:nvPr>
            <p:ph idx="1"/>
          </p:nvPr>
        </p:nvSpPr>
        <p:spPr>
          <a:xfrm>
            <a:off x="482601" y="1374776"/>
            <a:ext cx="11216217" cy="4572000"/>
          </a:xfrm>
        </p:spPr>
        <p:txBody>
          <a:bodyPr>
            <a:normAutofit/>
          </a:bodyPr>
          <a:lstStyle/>
          <a:p>
            <a:pPr marL="0" marR="0">
              <a:lnSpc>
                <a:spcPct val="90000"/>
              </a:lnSpc>
              <a:spcBef>
                <a:spcPts val="0"/>
              </a:spcBef>
              <a:spcAft>
                <a:spcPts val="600"/>
              </a:spcAft>
            </a:pPr>
            <a:r>
              <a:rPr lang="en-US" sz="2000"/>
              <a:t>A</a:t>
            </a:r>
            <a:r>
              <a:rPr lang="en-US" sz="2000">
                <a:effectLst/>
              </a:rPr>
              <a:t>rbitration is not always cheaper than litigation. </a:t>
            </a:r>
          </a:p>
          <a:p>
            <a:pPr marL="0" marR="0">
              <a:lnSpc>
                <a:spcPct val="90000"/>
              </a:lnSpc>
              <a:spcBef>
                <a:spcPts val="0"/>
              </a:spcBef>
              <a:spcAft>
                <a:spcPts val="600"/>
              </a:spcAft>
            </a:pPr>
            <a:endParaRPr lang="en-US" sz="2000"/>
          </a:p>
          <a:p>
            <a:pPr marL="0" marR="0">
              <a:lnSpc>
                <a:spcPct val="90000"/>
              </a:lnSpc>
              <a:spcBef>
                <a:spcPts val="0"/>
              </a:spcBef>
              <a:spcAft>
                <a:spcPts val="600"/>
              </a:spcAft>
            </a:pPr>
            <a:r>
              <a:rPr lang="en-US" sz="2000">
                <a:effectLst/>
              </a:rPr>
              <a:t>Particularly in complex commercial cases, arbitration providers may charge significant administrative fees.</a:t>
            </a:r>
          </a:p>
          <a:p>
            <a:pPr marL="0" marR="0">
              <a:lnSpc>
                <a:spcPct val="90000"/>
              </a:lnSpc>
              <a:spcBef>
                <a:spcPts val="0"/>
              </a:spcBef>
              <a:spcAft>
                <a:spcPts val="600"/>
              </a:spcAft>
            </a:pPr>
            <a:endParaRPr lang="en-US" sz="2000">
              <a:effectLst/>
            </a:endParaRPr>
          </a:p>
          <a:p>
            <a:pPr marL="0" marR="0">
              <a:lnSpc>
                <a:spcPct val="90000"/>
              </a:lnSpc>
              <a:spcBef>
                <a:spcPts val="0"/>
              </a:spcBef>
              <a:spcAft>
                <a:spcPts val="600"/>
              </a:spcAft>
            </a:pPr>
            <a:r>
              <a:rPr lang="en-US" sz="2000">
                <a:effectLst/>
              </a:rPr>
              <a:t>The parties are responsible for the arbitrator’s hourly rate, and arbitrator’s fees may range from about $300 per hour to upwards of $1,300 an hour.  </a:t>
            </a:r>
          </a:p>
          <a:p>
            <a:pPr marL="0" marR="0" indent="0">
              <a:lnSpc>
                <a:spcPct val="90000"/>
              </a:lnSpc>
              <a:spcBef>
                <a:spcPts val="0"/>
              </a:spcBef>
              <a:spcAft>
                <a:spcPts val="600"/>
              </a:spcAft>
              <a:buNone/>
            </a:pPr>
            <a:endParaRPr lang="en-US" sz="2000">
              <a:effectLst/>
            </a:endParaRPr>
          </a:p>
          <a:p>
            <a:pPr marL="0" marR="0">
              <a:lnSpc>
                <a:spcPct val="90000"/>
              </a:lnSpc>
              <a:spcBef>
                <a:spcPts val="0"/>
              </a:spcBef>
              <a:spcAft>
                <a:spcPts val="600"/>
              </a:spcAft>
            </a:pPr>
            <a:r>
              <a:rPr lang="en-US" sz="2000"/>
              <a:t>Frequently, parties elect to proceed before a single arbitrator, but in other instances, parties proceed before a three-arbitrator panel.</a:t>
            </a:r>
          </a:p>
          <a:p>
            <a:pPr marL="0" marR="0" indent="0">
              <a:lnSpc>
                <a:spcPct val="90000"/>
              </a:lnSpc>
              <a:spcBef>
                <a:spcPts val="0"/>
              </a:spcBef>
              <a:spcAft>
                <a:spcPts val="600"/>
              </a:spcAft>
              <a:buNone/>
            </a:pPr>
            <a:endParaRPr lang="en-US" sz="2000">
              <a:effectLst/>
            </a:endParaRPr>
          </a:p>
          <a:p>
            <a:pPr marL="0" marR="0">
              <a:lnSpc>
                <a:spcPct val="90000"/>
              </a:lnSpc>
              <a:spcBef>
                <a:spcPts val="0"/>
              </a:spcBef>
              <a:spcAft>
                <a:spcPts val="600"/>
              </a:spcAft>
            </a:pPr>
            <a:r>
              <a:rPr lang="en-US" sz="2000">
                <a:effectLst/>
              </a:rPr>
              <a:t>Depending on the type of dispute, arbitration can involve numerous depositions, including third party depositions, interrogatories, significant document productions, motions to dismiss and motions for summary judgment, and a potentially lengthy hearing.</a:t>
            </a:r>
          </a:p>
          <a:p>
            <a:pPr marL="0" marR="0">
              <a:lnSpc>
                <a:spcPct val="90000"/>
              </a:lnSpc>
              <a:spcBef>
                <a:spcPts val="0"/>
              </a:spcBef>
              <a:spcAft>
                <a:spcPts val="600"/>
              </a:spcAft>
            </a:pPr>
            <a:endParaRPr lang="en-US" sz="2000"/>
          </a:p>
        </p:txBody>
      </p:sp>
      <p:sp>
        <p:nvSpPr>
          <p:cNvPr id="4" name="Slide Number Placeholder 3">
            <a:extLst>
              <a:ext uri="{FF2B5EF4-FFF2-40B4-BE49-F238E27FC236}">
                <a16:creationId xmlns:a16="http://schemas.microsoft.com/office/drawing/2014/main" id="{699DC044-C8BE-2778-408F-77D3DAE4E8B7}"/>
              </a:ext>
            </a:extLst>
          </p:cNvPr>
          <p:cNvSpPr>
            <a:spLocks noGrp="1"/>
          </p:cNvSpPr>
          <p:nvPr>
            <p:ph type="sldNum" sz="quarter" idx="12"/>
          </p:nvPr>
        </p:nvSpPr>
        <p:spPr>
          <a:xfrm>
            <a:off x="11502886" y="6309360"/>
            <a:ext cx="388732" cy="365760"/>
          </a:xfrm>
        </p:spPr>
        <p:txBody>
          <a:bodyPr/>
          <a:lstStyle/>
          <a:p>
            <a:r>
              <a:rPr lang="en-US" dirty="0"/>
              <a:t>7</a:t>
            </a:r>
          </a:p>
        </p:txBody>
      </p:sp>
    </p:spTree>
    <p:extLst>
      <p:ext uri="{BB962C8B-B14F-4D97-AF65-F5344CB8AC3E}">
        <p14:creationId xmlns:p14="http://schemas.microsoft.com/office/powerpoint/2010/main" val="378419227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A4DB2-347D-9217-6A12-C5A4C6B8FB4B}"/>
              </a:ext>
            </a:extLst>
          </p:cNvPr>
          <p:cNvSpPr>
            <a:spLocks noGrp="1"/>
          </p:cNvSpPr>
          <p:nvPr>
            <p:ph type="title"/>
          </p:nvPr>
        </p:nvSpPr>
        <p:spPr>
          <a:xfrm>
            <a:off x="487680" y="91437"/>
            <a:ext cx="11211137" cy="1005840"/>
          </a:xfrm>
        </p:spPr>
        <p:txBody>
          <a:bodyPr anchor="ctr">
            <a:normAutofit/>
          </a:bodyPr>
          <a:lstStyle/>
          <a:p>
            <a:pPr algn="ctr"/>
            <a:r>
              <a:rPr lang="en-US"/>
              <a:t>Mass Arbitrations</a:t>
            </a:r>
          </a:p>
        </p:txBody>
      </p:sp>
      <p:sp>
        <p:nvSpPr>
          <p:cNvPr id="3" name="Content Placeholder 2">
            <a:extLst>
              <a:ext uri="{FF2B5EF4-FFF2-40B4-BE49-F238E27FC236}">
                <a16:creationId xmlns:a16="http://schemas.microsoft.com/office/drawing/2014/main" id="{495D5B6E-2D56-B9E9-E2A6-58C1B0FB2165}"/>
              </a:ext>
            </a:extLst>
          </p:cNvPr>
          <p:cNvSpPr>
            <a:spLocks noGrp="1"/>
          </p:cNvSpPr>
          <p:nvPr>
            <p:ph idx="1"/>
          </p:nvPr>
        </p:nvSpPr>
        <p:spPr>
          <a:xfrm>
            <a:off x="482601" y="1374776"/>
            <a:ext cx="11216217" cy="4572000"/>
          </a:xfrm>
        </p:spPr>
        <p:txBody>
          <a:bodyPr>
            <a:normAutofit/>
          </a:bodyPr>
          <a:lstStyle/>
          <a:p>
            <a:r>
              <a:rPr lang="en-US"/>
              <a:t>There is a recent trend in the U.S. where plaintiffs who agreed to a class action waiver and mandatory arbitration clause are attempting to bring so-called mass arbitrations.</a:t>
            </a:r>
          </a:p>
          <a:p>
            <a:r>
              <a:rPr lang="en-US"/>
              <a:t>Plaintiffs have filed (or threatened to file) hundreds of individual claims simultaneously to attempt to leverage the potentially significant arbitration administration fees typically due for each individual arbitration at the outset of the matter to force settlement.</a:t>
            </a:r>
          </a:p>
          <a:p>
            <a:r>
              <a:rPr lang="en-US"/>
              <a:t>It is unclear how these mass arbitrations will develop.</a:t>
            </a:r>
          </a:p>
        </p:txBody>
      </p:sp>
      <p:sp>
        <p:nvSpPr>
          <p:cNvPr id="4" name="Slide Number Placeholder 3">
            <a:extLst>
              <a:ext uri="{FF2B5EF4-FFF2-40B4-BE49-F238E27FC236}">
                <a16:creationId xmlns:a16="http://schemas.microsoft.com/office/drawing/2014/main" id="{09FD2FE9-1D12-ED11-77C3-06323118FCA0}"/>
              </a:ext>
            </a:extLst>
          </p:cNvPr>
          <p:cNvSpPr>
            <a:spLocks noGrp="1"/>
          </p:cNvSpPr>
          <p:nvPr>
            <p:ph type="sldNum" sz="quarter" idx="12"/>
          </p:nvPr>
        </p:nvSpPr>
        <p:spPr>
          <a:xfrm>
            <a:off x="11502886" y="6309360"/>
            <a:ext cx="388732" cy="365760"/>
          </a:xfrm>
        </p:spPr>
        <p:txBody>
          <a:bodyPr/>
          <a:lstStyle/>
          <a:p>
            <a:r>
              <a:rPr lang="en-US" dirty="0"/>
              <a:t>8</a:t>
            </a:r>
          </a:p>
        </p:txBody>
      </p:sp>
    </p:spTree>
    <p:extLst>
      <p:ext uri="{BB962C8B-B14F-4D97-AF65-F5344CB8AC3E}">
        <p14:creationId xmlns:p14="http://schemas.microsoft.com/office/powerpoint/2010/main" val="379829272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B060A-55AA-7E61-0C80-D45324ADAC8A}"/>
              </a:ext>
            </a:extLst>
          </p:cNvPr>
          <p:cNvSpPr>
            <a:spLocks noGrp="1"/>
          </p:cNvSpPr>
          <p:nvPr>
            <p:ph type="title"/>
          </p:nvPr>
        </p:nvSpPr>
        <p:spPr>
          <a:xfrm>
            <a:off x="487680" y="91437"/>
            <a:ext cx="11211137" cy="1005840"/>
          </a:xfrm>
        </p:spPr>
        <p:txBody>
          <a:bodyPr anchor="ctr">
            <a:normAutofit/>
          </a:bodyPr>
          <a:lstStyle/>
          <a:p>
            <a:pPr algn="ctr"/>
            <a:r>
              <a:rPr lang="en-US"/>
              <a:t>Construction Specific Rules</a:t>
            </a:r>
          </a:p>
        </p:txBody>
      </p:sp>
      <p:sp>
        <p:nvSpPr>
          <p:cNvPr id="3" name="Content Placeholder 2">
            <a:extLst>
              <a:ext uri="{FF2B5EF4-FFF2-40B4-BE49-F238E27FC236}">
                <a16:creationId xmlns:a16="http://schemas.microsoft.com/office/drawing/2014/main" id="{C67FF6B8-FE7D-018E-A2BB-C1CACB4AA2C6}"/>
              </a:ext>
            </a:extLst>
          </p:cNvPr>
          <p:cNvSpPr>
            <a:spLocks noGrp="1"/>
          </p:cNvSpPr>
          <p:nvPr>
            <p:ph idx="1"/>
          </p:nvPr>
        </p:nvSpPr>
        <p:spPr>
          <a:xfrm>
            <a:off x="482601" y="1374776"/>
            <a:ext cx="11216217" cy="4572000"/>
          </a:xfrm>
        </p:spPr>
        <p:txBody>
          <a:bodyPr>
            <a:normAutofit fontScale="92500" lnSpcReduction="10000"/>
          </a:bodyPr>
          <a:lstStyle/>
          <a:p>
            <a:pPr>
              <a:lnSpc>
                <a:spcPct val="90000"/>
              </a:lnSpc>
            </a:pPr>
            <a:r>
              <a:rPr lang="en-US" dirty="0"/>
              <a:t>Arbitration can provide enhanced benefits for the resolution of construction industry disputes in the U.S.</a:t>
            </a:r>
          </a:p>
          <a:p>
            <a:pPr>
              <a:lnSpc>
                <a:spcPct val="90000"/>
              </a:lnSpc>
            </a:pPr>
            <a:r>
              <a:rPr lang="en-US" dirty="0"/>
              <a:t>AAA and JAMS both offer specific rules and procedures for construction industry disputes.</a:t>
            </a:r>
          </a:p>
          <a:p>
            <a:pPr>
              <a:lnSpc>
                <a:spcPct val="90000"/>
              </a:lnSpc>
            </a:pPr>
            <a:r>
              <a:rPr lang="en-US" dirty="0"/>
              <a:t>AAA offers a range of procedures– regular track procedures, procedures for resolving disputes through document submissions, fast track procedures for claims less than $100,000, and procedures for large, complex disputes claiming greater than $1,000,000</a:t>
            </a:r>
          </a:p>
          <a:p>
            <a:pPr>
              <a:lnSpc>
                <a:spcPct val="90000"/>
              </a:lnSpc>
            </a:pPr>
            <a:r>
              <a:rPr lang="en-US" dirty="0"/>
              <a:t>JAMS offers both standard procedures and an expedited option for binding </a:t>
            </a:r>
            <a:r>
              <a:rPr lang="en-US" dirty="0" err="1"/>
              <a:t>arbitratrion</a:t>
            </a:r>
            <a:r>
              <a:rPr lang="en-US" dirty="0"/>
              <a:t>.</a:t>
            </a:r>
          </a:p>
          <a:p>
            <a:pPr>
              <a:lnSpc>
                <a:spcPct val="90000"/>
              </a:lnSpc>
            </a:pPr>
            <a:r>
              <a:rPr lang="en-US" dirty="0"/>
              <a:t>JAMS also offers a specific panel of Construction Project Neutrals who can provide non-binding mediation services to help resolve controversies that might arise from the design phase through the final certificate of occupancy and acceptance of the Project.</a:t>
            </a:r>
          </a:p>
          <a:p>
            <a:pPr>
              <a:lnSpc>
                <a:spcPct val="90000"/>
              </a:lnSpc>
            </a:pPr>
            <a:r>
              <a:rPr lang="en-US" dirty="0"/>
              <a:t>Procedures may include a preliminary management hearing, pre-hearing exchange of information, and a formal hearing prior to an </a:t>
            </a:r>
            <a:r>
              <a:rPr lang="en-US" dirty="0" err="1"/>
              <a:t>arbritration</a:t>
            </a:r>
            <a:r>
              <a:rPr lang="en-US" dirty="0"/>
              <a:t> award.</a:t>
            </a:r>
          </a:p>
          <a:p>
            <a:pPr>
              <a:lnSpc>
                <a:spcPct val="90000"/>
              </a:lnSpc>
            </a:pPr>
            <a:endParaRPr lang="en-US" sz="1700" dirty="0"/>
          </a:p>
        </p:txBody>
      </p:sp>
      <p:sp>
        <p:nvSpPr>
          <p:cNvPr id="4" name="Slide Number Placeholder 3">
            <a:extLst>
              <a:ext uri="{FF2B5EF4-FFF2-40B4-BE49-F238E27FC236}">
                <a16:creationId xmlns:a16="http://schemas.microsoft.com/office/drawing/2014/main" id="{EC184C2F-CCF5-D481-150C-2C069FA8774B}"/>
              </a:ext>
            </a:extLst>
          </p:cNvPr>
          <p:cNvSpPr>
            <a:spLocks noGrp="1"/>
          </p:cNvSpPr>
          <p:nvPr>
            <p:ph type="sldNum" sz="quarter" idx="12"/>
          </p:nvPr>
        </p:nvSpPr>
        <p:spPr>
          <a:xfrm>
            <a:off x="11502886" y="6309360"/>
            <a:ext cx="388732" cy="365760"/>
          </a:xfrm>
        </p:spPr>
        <p:txBody>
          <a:bodyPr/>
          <a:lstStyle/>
          <a:p>
            <a:r>
              <a:rPr lang="en-US" dirty="0"/>
              <a:t>9</a:t>
            </a:r>
          </a:p>
        </p:txBody>
      </p:sp>
    </p:spTree>
    <p:extLst>
      <p:ext uri="{BB962C8B-B14F-4D97-AF65-F5344CB8AC3E}">
        <p14:creationId xmlns:p14="http://schemas.microsoft.com/office/powerpoint/2010/main" val="368133116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0C01D7-45C9-9C41-7D64-2FD48B97DA80}"/>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E36BEB3-A551-5662-5520-9B766C94481C}"/>
              </a:ext>
            </a:extLst>
          </p:cNvPr>
          <p:cNvSpPr>
            <a:spLocks noGrp="1"/>
          </p:cNvSpPr>
          <p:nvPr>
            <p:ph type="ctrTitle"/>
          </p:nvPr>
        </p:nvSpPr>
        <p:spPr>
          <a:xfrm>
            <a:off x="1559225" y="3141154"/>
            <a:ext cx="10632775" cy="2957644"/>
          </a:xfrm>
        </p:spPr>
        <p:txBody>
          <a:bodyPr>
            <a:normAutofit/>
          </a:bodyPr>
          <a:lstStyle/>
          <a:p>
            <a:pPr algn="l"/>
            <a:r>
              <a:rPr lang="en-US" sz="2800" b="1" kern="100" dirty="0">
                <a:effectLst/>
                <a:latin typeface="+mn-lt"/>
                <a:ea typeface="Calibri" panose="020F0502020204030204" pitchFamily="34" charset="0"/>
                <a:cs typeface="Times New Roman" panose="02020603050405020304" pitchFamily="18" charset="0"/>
              </a:rPr>
              <a:t>AN OVERVIEW OF CONSTRUCTION DISPUTES RESOLUTION IN MALAWI- BEST PRACTICES FOR COST REDUCTION</a:t>
            </a:r>
            <a:br>
              <a:rPr lang="en-MW" sz="1800" kern="100" dirty="0">
                <a:effectLst/>
                <a:latin typeface="Calibri" panose="020F0502020204030204" pitchFamily="34" charset="0"/>
                <a:ea typeface="Calibri" panose="020F0502020204030204" pitchFamily="34" charset="0"/>
                <a:cs typeface="Times New Roman" panose="02020603050405020304" pitchFamily="18" charset="0"/>
              </a:rPr>
            </a:br>
            <a:br>
              <a:rPr lang="en-GB" sz="4600" b="0" i="0" u="none" strike="noStrike" dirty="0">
                <a:solidFill>
                  <a:srgbClr val="0471BB"/>
                </a:solidFill>
                <a:effectLst/>
                <a:latin typeface="Roboto Slab" pitchFamily="2" charset="0"/>
              </a:rPr>
            </a:br>
            <a:br>
              <a:rPr lang="en-GB" sz="4600" b="0" i="0" u="none" strike="noStrike" dirty="0">
                <a:effectLst/>
                <a:latin typeface="Roboto Slab" pitchFamily="2" charset="0"/>
              </a:rPr>
            </a:br>
            <a:endParaRPr lang="en-AU" sz="4600" dirty="0"/>
          </a:p>
        </p:txBody>
      </p:sp>
    </p:spTree>
    <p:extLst>
      <p:ext uri="{BB962C8B-B14F-4D97-AF65-F5344CB8AC3E}">
        <p14:creationId xmlns:p14="http://schemas.microsoft.com/office/powerpoint/2010/main" val="11087100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01CFA-C364-C5F8-CC92-6AC773585EA2}"/>
              </a:ext>
            </a:extLst>
          </p:cNvPr>
          <p:cNvSpPr>
            <a:spLocks noGrp="1"/>
          </p:cNvSpPr>
          <p:nvPr>
            <p:ph type="title"/>
          </p:nvPr>
        </p:nvSpPr>
        <p:spPr>
          <a:xfrm>
            <a:off x="487680" y="91437"/>
            <a:ext cx="11211137" cy="1005840"/>
          </a:xfrm>
        </p:spPr>
        <p:txBody>
          <a:bodyPr anchor="ctr">
            <a:normAutofit/>
          </a:bodyPr>
          <a:lstStyle/>
          <a:p>
            <a:pPr algn="ctr"/>
            <a:r>
              <a:rPr lang="en-US"/>
              <a:t>Construction Focused Arbitrators</a:t>
            </a:r>
          </a:p>
        </p:txBody>
      </p:sp>
      <p:sp>
        <p:nvSpPr>
          <p:cNvPr id="3" name="Content Placeholder 2">
            <a:extLst>
              <a:ext uri="{FF2B5EF4-FFF2-40B4-BE49-F238E27FC236}">
                <a16:creationId xmlns:a16="http://schemas.microsoft.com/office/drawing/2014/main" id="{0313F02C-7F75-DD84-8C48-210446D7DA71}"/>
              </a:ext>
            </a:extLst>
          </p:cNvPr>
          <p:cNvSpPr>
            <a:spLocks noGrp="1"/>
          </p:cNvSpPr>
          <p:nvPr>
            <p:ph idx="1"/>
          </p:nvPr>
        </p:nvSpPr>
        <p:spPr>
          <a:xfrm>
            <a:off x="482601" y="1374776"/>
            <a:ext cx="11216217" cy="4572000"/>
          </a:xfrm>
        </p:spPr>
        <p:txBody>
          <a:bodyPr>
            <a:normAutofit/>
          </a:bodyPr>
          <a:lstStyle/>
          <a:p>
            <a:r>
              <a:rPr lang="en-US"/>
              <a:t>AAA, for example, maintains a National Construction Panel, where the majority of the arbitrators “are actively engaged in the construction industry with attorney arbitrators generally devoting at least half of their practice to construction matters.”</a:t>
            </a:r>
          </a:p>
          <a:p>
            <a:r>
              <a:rPr lang="en-US"/>
              <a:t>https://www.adr.org/sites/default/files/ConstructionRules_Web_0.pdf</a:t>
            </a:r>
          </a:p>
        </p:txBody>
      </p:sp>
      <p:sp>
        <p:nvSpPr>
          <p:cNvPr id="4" name="Slide Number Placeholder 3">
            <a:extLst>
              <a:ext uri="{FF2B5EF4-FFF2-40B4-BE49-F238E27FC236}">
                <a16:creationId xmlns:a16="http://schemas.microsoft.com/office/drawing/2014/main" id="{42457C6B-C4BB-3437-C73E-CF4B6E6E9BF8}"/>
              </a:ext>
            </a:extLst>
          </p:cNvPr>
          <p:cNvSpPr>
            <a:spLocks noGrp="1"/>
          </p:cNvSpPr>
          <p:nvPr>
            <p:ph type="sldNum" sz="quarter" idx="12"/>
          </p:nvPr>
        </p:nvSpPr>
        <p:spPr>
          <a:xfrm>
            <a:off x="11502886" y="6309360"/>
            <a:ext cx="388732" cy="365760"/>
          </a:xfrm>
        </p:spPr>
        <p:txBody>
          <a:bodyPr/>
          <a:lstStyle/>
          <a:p>
            <a:r>
              <a:rPr lang="en-US" dirty="0"/>
              <a:t>10</a:t>
            </a:r>
          </a:p>
        </p:txBody>
      </p:sp>
    </p:spTree>
    <p:extLst>
      <p:ext uri="{BB962C8B-B14F-4D97-AF65-F5344CB8AC3E}">
        <p14:creationId xmlns:p14="http://schemas.microsoft.com/office/powerpoint/2010/main" val="378613939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CBBBC-D392-38BC-20D2-05BA3A65C931}"/>
              </a:ext>
            </a:extLst>
          </p:cNvPr>
          <p:cNvSpPr>
            <a:spLocks noGrp="1"/>
          </p:cNvSpPr>
          <p:nvPr>
            <p:ph type="title"/>
          </p:nvPr>
        </p:nvSpPr>
        <p:spPr/>
        <p:txBody>
          <a:bodyPr/>
          <a:lstStyle/>
          <a:p>
            <a:pPr algn="ctr"/>
            <a:r>
              <a:rPr lang="en-US"/>
              <a:t>Arbitration Providers May Offer Fee Schedules Specifically for Construction Disputes</a:t>
            </a:r>
          </a:p>
        </p:txBody>
      </p:sp>
      <p:sp>
        <p:nvSpPr>
          <p:cNvPr id="4" name="Slide Number Placeholder 3">
            <a:extLst>
              <a:ext uri="{FF2B5EF4-FFF2-40B4-BE49-F238E27FC236}">
                <a16:creationId xmlns:a16="http://schemas.microsoft.com/office/drawing/2014/main" id="{7779214B-80B5-2C54-20BE-D4D5A75AD52F}"/>
              </a:ext>
            </a:extLst>
          </p:cNvPr>
          <p:cNvSpPr>
            <a:spLocks noGrp="1"/>
          </p:cNvSpPr>
          <p:nvPr>
            <p:ph type="sldNum" sz="quarter" idx="12"/>
          </p:nvPr>
        </p:nvSpPr>
        <p:spPr>
          <a:xfrm>
            <a:off x="11502886" y="6309360"/>
            <a:ext cx="388732" cy="365760"/>
          </a:xfrm>
        </p:spPr>
        <p:txBody>
          <a:bodyPr>
            <a:normAutofit/>
          </a:bodyPr>
          <a:lstStyle/>
          <a:p>
            <a:r>
              <a:rPr lang="en-US" dirty="0"/>
              <a:t>11</a:t>
            </a:r>
          </a:p>
        </p:txBody>
      </p:sp>
      <p:sp>
        <p:nvSpPr>
          <p:cNvPr id="7" name="TextBox 6">
            <a:extLst>
              <a:ext uri="{FF2B5EF4-FFF2-40B4-BE49-F238E27FC236}">
                <a16:creationId xmlns:a16="http://schemas.microsoft.com/office/drawing/2014/main" id="{00713CAF-E216-A645-CB75-58B14875B0C7}"/>
              </a:ext>
            </a:extLst>
          </p:cNvPr>
          <p:cNvSpPr txBox="1"/>
          <p:nvPr/>
        </p:nvSpPr>
        <p:spPr>
          <a:xfrm>
            <a:off x="6846570" y="6421204"/>
            <a:ext cx="4491990" cy="507831"/>
          </a:xfrm>
          <a:prstGeom prst="rect">
            <a:avLst/>
          </a:prstGeom>
          <a:noFill/>
        </p:spPr>
        <p:txBody>
          <a:bodyPr wrap="square" rtlCol="0">
            <a:spAutoFit/>
          </a:bodyPr>
          <a:lstStyle/>
          <a:p>
            <a:r>
              <a:rPr lang="en-US" sz="900">
                <a:latin typeface="+mj-lt"/>
                <a:hlinkClick r:id="rId2"/>
              </a:rPr>
              <a:t>https://www.adr.org/sites/default/files/Construction_Arbitration_Fee_Schedule_0.pdf</a:t>
            </a:r>
            <a:endParaRPr lang="en-US" sz="900">
              <a:latin typeface="+mj-lt"/>
            </a:endParaRPr>
          </a:p>
          <a:p>
            <a:endParaRPr lang="en-US"/>
          </a:p>
        </p:txBody>
      </p:sp>
      <p:pic>
        <p:nvPicPr>
          <p:cNvPr id="9" name="Picture 8">
            <a:extLst>
              <a:ext uri="{FF2B5EF4-FFF2-40B4-BE49-F238E27FC236}">
                <a16:creationId xmlns:a16="http://schemas.microsoft.com/office/drawing/2014/main" id="{083B7F6E-F250-B4AA-82AC-517F85AFC32C}"/>
              </a:ext>
            </a:extLst>
          </p:cNvPr>
          <p:cNvPicPr preferRelativeResize="0">
            <a:picLocks noChangeAspect="1"/>
          </p:cNvPicPr>
          <p:nvPr/>
        </p:nvPicPr>
        <p:blipFill rotWithShape="1">
          <a:blip r:embed="rId3">
            <a:extLst>
              <a:ext uri="{28A0092B-C50C-407E-A947-70E740481C1C}">
                <a14:useLocalDpi xmlns:a14="http://schemas.microsoft.com/office/drawing/2010/main" val="0"/>
              </a:ext>
            </a:extLst>
          </a:blip>
          <a:srcRect l="-1" t="5813" r="-135"/>
          <a:stretch/>
        </p:blipFill>
        <p:spPr>
          <a:xfrm>
            <a:off x="2768412" y="1422453"/>
            <a:ext cx="5306035" cy="4673575"/>
          </a:xfrm>
          <a:prstGeom prst="rect">
            <a:avLst/>
          </a:prstGeom>
        </p:spPr>
      </p:pic>
    </p:spTree>
    <p:extLst>
      <p:ext uri="{BB962C8B-B14F-4D97-AF65-F5344CB8AC3E}">
        <p14:creationId xmlns:p14="http://schemas.microsoft.com/office/powerpoint/2010/main" val="57249946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928F9-469E-7842-5833-2EF86F1ACB24}"/>
              </a:ext>
            </a:extLst>
          </p:cNvPr>
          <p:cNvSpPr>
            <a:spLocks noGrp="1"/>
          </p:cNvSpPr>
          <p:nvPr>
            <p:ph type="title"/>
          </p:nvPr>
        </p:nvSpPr>
        <p:spPr>
          <a:xfrm>
            <a:off x="487680" y="91437"/>
            <a:ext cx="11211137" cy="1005840"/>
          </a:xfrm>
        </p:spPr>
        <p:txBody>
          <a:bodyPr anchor="ctr">
            <a:normAutofit/>
          </a:bodyPr>
          <a:lstStyle/>
          <a:p>
            <a:pPr algn="ctr"/>
            <a:r>
              <a:rPr lang="en-US"/>
              <a:t>Conclusion</a:t>
            </a:r>
          </a:p>
        </p:txBody>
      </p:sp>
      <p:sp>
        <p:nvSpPr>
          <p:cNvPr id="3" name="Content Placeholder 2">
            <a:extLst>
              <a:ext uri="{FF2B5EF4-FFF2-40B4-BE49-F238E27FC236}">
                <a16:creationId xmlns:a16="http://schemas.microsoft.com/office/drawing/2014/main" id="{DF641512-BD38-308B-FC46-176FBAA743F4}"/>
              </a:ext>
            </a:extLst>
          </p:cNvPr>
          <p:cNvSpPr>
            <a:spLocks noGrp="1"/>
          </p:cNvSpPr>
          <p:nvPr>
            <p:ph idx="1"/>
          </p:nvPr>
        </p:nvSpPr>
        <p:spPr>
          <a:xfrm>
            <a:off x="482601" y="1374776"/>
            <a:ext cx="11216217" cy="4572000"/>
          </a:xfrm>
        </p:spPr>
        <p:txBody>
          <a:bodyPr>
            <a:normAutofit/>
          </a:bodyPr>
          <a:lstStyle/>
          <a:p>
            <a:r>
              <a:rPr lang="en-US" dirty="0"/>
              <a:t>Binding arbitration may provide an effective method to resolve construction industry disputes.</a:t>
            </a:r>
          </a:p>
          <a:p>
            <a:r>
              <a:rPr lang="en-US" dirty="0"/>
              <a:t>AAA and JAMS have developed construction specific rules and procedures that are publicly available for review online.</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85567D67-F358-0394-9973-1AF63EF6FE8B}"/>
              </a:ext>
            </a:extLst>
          </p:cNvPr>
          <p:cNvSpPr>
            <a:spLocks noGrp="1"/>
          </p:cNvSpPr>
          <p:nvPr>
            <p:ph type="sldNum" sz="quarter" idx="12"/>
          </p:nvPr>
        </p:nvSpPr>
        <p:spPr>
          <a:xfrm>
            <a:off x="11502886" y="6309360"/>
            <a:ext cx="388732" cy="365760"/>
          </a:xfrm>
        </p:spPr>
        <p:txBody>
          <a:bodyPr/>
          <a:lstStyle/>
          <a:p>
            <a:r>
              <a:rPr lang="en-US" dirty="0"/>
              <a:t>12</a:t>
            </a:r>
          </a:p>
        </p:txBody>
      </p:sp>
    </p:spTree>
    <p:extLst>
      <p:ext uri="{BB962C8B-B14F-4D97-AF65-F5344CB8AC3E}">
        <p14:creationId xmlns:p14="http://schemas.microsoft.com/office/powerpoint/2010/main" val="417916508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79948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a:t>14</a:t>
            </a:r>
          </a:p>
        </p:txBody>
      </p:sp>
    </p:spTree>
    <p:extLst>
      <p:ext uri="{BB962C8B-B14F-4D97-AF65-F5344CB8AC3E}">
        <p14:creationId xmlns:p14="http://schemas.microsoft.com/office/powerpoint/2010/main" val="2816874030"/>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erson&#10;&#10;Description automatically generated">
            <a:extLst>
              <a:ext uri="{FF2B5EF4-FFF2-40B4-BE49-F238E27FC236}">
                <a16:creationId xmlns:a16="http://schemas.microsoft.com/office/drawing/2014/main" id="{98749137-76BD-1126-4F57-FA8D76626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D5229111-A3AC-384E-B01E-EC61C0B8C6C0}"/>
              </a:ext>
            </a:extLst>
          </p:cNvPr>
          <p:cNvSpPr>
            <a:spLocks noGrp="1"/>
          </p:cNvSpPr>
          <p:nvPr>
            <p:ph type="subTitle" idx="1"/>
          </p:nvPr>
        </p:nvSpPr>
        <p:spPr>
          <a:xfrm>
            <a:off x="1524000" y="1912433"/>
            <a:ext cx="9144000" cy="3548800"/>
          </a:xfrm>
        </p:spPr>
        <p:txBody>
          <a:bodyPr>
            <a:normAutofit fontScale="92500" lnSpcReduction="20000"/>
          </a:bodyPr>
          <a:lstStyle/>
          <a:p>
            <a:endParaRPr lang="en-US" dirty="0"/>
          </a:p>
          <a:p>
            <a:endParaRPr lang="en-US" sz="3200" b="1" dirty="0"/>
          </a:p>
          <a:p>
            <a:r>
              <a:rPr lang="en-US" sz="3500" b="1" dirty="0"/>
              <a:t>Introducing Zama Ngcobo</a:t>
            </a:r>
          </a:p>
          <a:p>
            <a:r>
              <a:rPr lang="en-US" sz="2600" dirty="0"/>
              <a:t>Senior South African Construction Lawyer with pan-African construction law practice and board member of the IBQC</a:t>
            </a:r>
          </a:p>
          <a:p>
            <a:r>
              <a:rPr lang="en-US" sz="3200" b="1" dirty="0"/>
              <a:t>&amp;</a:t>
            </a:r>
          </a:p>
          <a:p>
            <a:r>
              <a:rPr lang="en-US" sz="3200" b="1" dirty="0"/>
              <a:t> </a:t>
            </a:r>
            <a:r>
              <a:rPr lang="en-US" sz="3500" b="1" dirty="0"/>
              <a:t>Professor Alfred </a:t>
            </a:r>
            <a:r>
              <a:rPr lang="en-US" sz="3500" b="1" dirty="0" err="1"/>
              <a:t>Omenya</a:t>
            </a:r>
            <a:endParaRPr lang="en-US" sz="3500" b="1" dirty="0"/>
          </a:p>
          <a:p>
            <a:r>
              <a:rPr lang="en-US" sz="2600" dirty="0"/>
              <a:t>Prof of University of Nairobi, CEO Eco Build Africa, &amp; </a:t>
            </a:r>
            <a:r>
              <a:rPr lang="en-US" sz="2600" dirty="0" err="1"/>
              <a:t>Adjuct</a:t>
            </a:r>
            <a:r>
              <a:rPr lang="en-US" sz="2600" dirty="0"/>
              <a:t> Prof. University of Canberra</a:t>
            </a:r>
          </a:p>
        </p:txBody>
      </p:sp>
    </p:spTree>
    <p:extLst>
      <p:ext uri="{BB962C8B-B14F-4D97-AF65-F5344CB8AC3E}">
        <p14:creationId xmlns:p14="http://schemas.microsoft.com/office/powerpoint/2010/main" val="1867133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EACC72-2528-CDA2-80D8-52C0340D24DA}"/>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E36BEB3-A551-5662-5520-9B766C94481C}"/>
              </a:ext>
            </a:extLst>
          </p:cNvPr>
          <p:cNvSpPr>
            <a:spLocks noGrp="1"/>
          </p:cNvSpPr>
          <p:nvPr>
            <p:ph type="ctrTitle"/>
          </p:nvPr>
        </p:nvSpPr>
        <p:spPr>
          <a:xfrm>
            <a:off x="1031846" y="2583809"/>
            <a:ext cx="10268125" cy="1877026"/>
          </a:xfrm>
        </p:spPr>
        <p:txBody>
          <a:bodyPr>
            <a:noAutofit/>
          </a:bodyPr>
          <a:lstStyle/>
          <a:p>
            <a:pPr algn="l"/>
            <a:r>
              <a:rPr lang="en-GB" sz="2800" b="1" i="0" u="none" strike="noStrike" dirty="0">
                <a:effectLst/>
                <a:latin typeface="+mn-lt"/>
              </a:rPr>
              <a:t>Challenges in Emerging Economies and How the </a:t>
            </a:r>
            <a:r>
              <a:rPr lang="en-GB" sz="2800" b="1" i="0" u="none" strike="noStrike" dirty="0" err="1">
                <a:effectLst/>
                <a:latin typeface="+mn-lt"/>
              </a:rPr>
              <a:t>IBQC</a:t>
            </a:r>
            <a:r>
              <a:rPr lang="en-GB" sz="2800" b="1" i="0" u="none" strike="noStrike" dirty="0">
                <a:effectLst/>
                <a:latin typeface="+mn-lt"/>
              </a:rPr>
              <a:t> Guidelines Serve as a Guide for Improving Construction Dispute Resolution in Africa and Other Emerging Regional Economies</a:t>
            </a:r>
          </a:p>
        </p:txBody>
      </p:sp>
    </p:spTree>
    <p:extLst>
      <p:ext uri="{BB962C8B-B14F-4D97-AF65-F5344CB8AC3E}">
        <p14:creationId xmlns:p14="http://schemas.microsoft.com/office/powerpoint/2010/main" val="38781501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AE3-67C2-E896-B72D-241D8A2DFAE8}"/>
              </a:ext>
            </a:extLst>
          </p:cNvPr>
          <p:cNvSpPr>
            <a:spLocks noGrp="1"/>
          </p:cNvSpPr>
          <p:nvPr>
            <p:ph type="title"/>
          </p:nvPr>
        </p:nvSpPr>
        <p:spPr>
          <a:xfrm>
            <a:off x="572493" y="238539"/>
            <a:ext cx="11018520" cy="1434415"/>
          </a:xfrm>
        </p:spPr>
        <p:txBody>
          <a:bodyPr anchor="b">
            <a:normAutofit/>
          </a:bodyPr>
          <a:lstStyle/>
          <a:p>
            <a:r>
              <a:rPr lang="en-GB" sz="4000" dirty="0"/>
              <a:t>Presented by </a:t>
            </a:r>
            <a:r>
              <a:rPr lang="en-GB" sz="4000" b="0" dirty="0">
                <a:solidFill>
                  <a:srgbClr val="231F20"/>
                </a:solidFill>
                <a:effectLst/>
              </a:rPr>
              <a:t>Zama Ngcobo and Prof Alfred Omenya</a:t>
            </a:r>
            <a:endParaRPr lang="en-AU" sz="4000" dirty="0"/>
          </a:p>
        </p:txBody>
      </p:sp>
      <p:sp>
        <p:nvSpPr>
          <p:cNvPr id="4" name="Footer Placeholder 3">
            <a:extLst>
              <a:ext uri="{FF2B5EF4-FFF2-40B4-BE49-F238E27FC236}">
                <a16:creationId xmlns:a16="http://schemas.microsoft.com/office/drawing/2014/main" id="{E1F65B3F-DE44-B5CC-7BCA-CC9E7E3C2652}"/>
              </a:ext>
            </a:extLst>
          </p:cNvPr>
          <p:cNvSpPr>
            <a:spLocks noGrp="1"/>
          </p:cNvSpPr>
          <p:nvPr>
            <p:ph type="ftr" sz="quarter" idx="11"/>
          </p:nvPr>
        </p:nvSpPr>
        <p:spPr>
          <a:xfrm>
            <a:off x="4038600" y="6356350"/>
            <a:ext cx="4114800" cy="365125"/>
          </a:xfrm>
        </p:spPr>
        <p:txBody>
          <a:bodyPr>
            <a:normAutofit/>
          </a:bodyPr>
          <a:lstStyle/>
          <a:p>
            <a:pPr>
              <a:lnSpc>
                <a:spcPct val="90000"/>
              </a:lnSpc>
              <a:spcAft>
                <a:spcPts val="600"/>
              </a:spcAft>
            </a:pPr>
            <a:endParaRPr lang="en-AU" sz="900" dirty="0"/>
          </a:p>
        </p:txBody>
      </p:sp>
      <p:pic>
        <p:nvPicPr>
          <p:cNvPr id="5" name="Content Placeholder 3">
            <a:extLst>
              <a:ext uri="{FF2B5EF4-FFF2-40B4-BE49-F238E27FC236}">
                <a16:creationId xmlns:a16="http://schemas.microsoft.com/office/drawing/2014/main" id="{D2E92A3A-624D-6520-49FB-B855F316A93B}"/>
              </a:ext>
            </a:extLst>
          </p:cNvPr>
          <p:cNvPicPr>
            <a:picLocks noChangeAspect="1"/>
          </p:cNvPicPr>
          <p:nvPr/>
        </p:nvPicPr>
        <p:blipFill>
          <a:blip r:embed="rId2"/>
          <a:stretch>
            <a:fillRect/>
          </a:stretch>
        </p:blipFill>
        <p:spPr>
          <a:xfrm>
            <a:off x="5028753" y="5298327"/>
            <a:ext cx="2134494" cy="959958"/>
          </a:xfrm>
          <a:prstGeom prst="rect">
            <a:avLst/>
          </a:prstGeom>
        </p:spPr>
      </p:pic>
      <p:pic>
        <p:nvPicPr>
          <p:cNvPr id="6" name="Picture 4" descr="SCL_NZ_logo">
            <a:extLst>
              <a:ext uri="{FF2B5EF4-FFF2-40B4-BE49-F238E27FC236}">
                <a16:creationId xmlns:a16="http://schemas.microsoft.com/office/drawing/2014/main" id="{C57E8ABE-932C-573B-FB2B-3E538309E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5259" y="5298327"/>
            <a:ext cx="1236095" cy="12225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F04AF8A4-9F64-CF51-803B-19E797C261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711" y="2638424"/>
            <a:ext cx="1933917" cy="2140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D630EF5-9335-4968-45A7-18FE10564A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3666" y="2638424"/>
            <a:ext cx="1933916" cy="214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614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erson&#10;&#10;Description automatically generated">
            <a:extLst>
              <a:ext uri="{FF2B5EF4-FFF2-40B4-BE49-F238E27FC236}">
                <a16:creationId xmlns:a16="http://schemas.microsoft.com/office/drawing/2014/main" id="{98749137-76BD-1126-4F57-FA8D76626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D5229111-A3AC-384E-B01E-EC61C0B8C6C0}"/>
              </a:ext>
            </a:extLst>
          </p:cNvPr>
          <p:cNvSpPr>
            <a:spLocks noGrp="1"/>
          </p:cNvSpPr>
          <p:nvPr>
            <p:ph type="subTitle" idx="1"/>
          </p:nvPr>
        </p:nvSpPr>
        <p:spPr>
          <a:xfrm>
            <a:off x="1524000" y="2491273"/>
            <a:ext cx="9144000" cy="1728389"/>
          </a:xfrm>
        </p:spPr>
        <p:txBody>
          <a:bodyPr>
            <a:normAutofit fontScale="70000" lnSpcReduction="20000"/>
          </a:bodyPr>
          <a:lstStyle/>
          <a:p>
            <a:endParaRPr lang="en-US" dirty="0"/>
          </a:p>
          <a:p>
            <a:endParaRPr lang="en-US" sz="3200" b="1" dirty="0"/>
          </a:p>
          <a:p>
            <a:r>
              <a:rPr lang="en-US" sz="4000" b="1" dirty="0"/>
              <a:t>Introducing Alejandro Espinosa-Wang</a:t>
            </a:r>
          </a:p>
          <a:p>
            <a:r>
              <a:rPr lang="en-US" sz="3200" dirty="0"/>
              <a:t>Senior Private Sector Specialist, World Bank and inaugural board member of the IBQC</a:t>
            </a:r>
            <a:endParaRPr lang="en-US" dirty="0"/>
          </a:p>
        </p:txBody>
      </p:sp>
    </p:spTree>
    <p:extLst>
      <p:ext uri="{BB962C8B-B14F-4D97-AF65-F5344CB8AC3E}">
        <p14:creationId xmlns:p14="http://schemas.microsoft.com/office/powerpoint/2010/main" val="1112796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5117B-B457-37AF-6DF0-EF5D6456D245}"/>
              </a:ext>
            </a:extLst>
          </p:cNvPr>
          <p:cNvSpPr>
            <a:spLocks noGrp="1"/>
          </p:cNvSpPr>
          <p:nvPr>
            <p:ph type="ctrTitle"/>
          </p:nvPr>
        </p:nvSpPr>
        <p:spPr/>
        <p:txBody>
          <a:bodyPr>
            <a:normAutofit/>
          </a:bodyPr>
          <a:lstStyle/>
          <a:p>
            <a:r>
              <a:rPr lang="en-US" sz="3200" dirty="0"/>
              <a:t>Why Better Access to Justice in the Construction Dispute Resolution Sector is an Economic Imperative for Emerging Economies – an Economists’ Perspective</a:t>
            </a:r>
          </a:p>
        </p:txBody>
      </p:sp>
      <p:sp>
        <p:nvSpPr>
          <p:cNvPr id="3" name="Subtitle 2">
            <a:extLst>
              <a:ext uri="{FF2B5EF4-FFF2-40B4-BE49-F238E27FC236}">
                <a16:creationId xmlns:a16="http://schemas.microsoft.com/office/drawing/2014/main" id="{DCF2BEB7-D4EB-137E-A8D3-AC4B45F6943B}"/>
              </a:ext>
            </a:extLst>
          </p:cNvPr>
          <p:cNvSpPr>
            <a:spLocks noGrp="1"/>
          </p:cNvSpPr>
          <p:nvPr>
            <p:ph type="subTitle" idx="1"/>
          </p:nvPr>
        </p:nvSpPr>
        <p:spPr>
          <a:xfrm>
            <a:off x="1524000" y="4217179"/>
            <a:ext cx="9144000" cy="1655762"/>
          </a:xfrm>
        </p:spPr>
        <p:txBody>
          <a:bodyPr/>
          <a:lstStyle/>
          <a:p>
            <a:r>
              <a:rPr lang="en-US" dirty="0"/>
              <a:t>Alejandro Espinosa-Wang, Senior Private Sector Specialist, World Bank</a:t>
            </a:r>
          </a:p>
        </p:txBody>
      </p:sp>
    </p:spTree>
    <p:extLst>
      <p:ext uri="{BB962C8B-B14F-4D97-AF65-F5344CB8AC3E}">
        <p14:creationId xmlns:p14="http://schemas.microsoft.com/office/powerpoint/2010/main" val="2713795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Introduction</a:t>
            </a:r>
          </a:p>
          <a:p>
            <a:r>
              <a:rPr lang="en-US" dirty="0"/>
              <a:t>Infrastructure development </a:t>
            </a:r>
          </a:p>
          <a:p>
            <a:r>
              <a:rPr lang="en-US" dirty="0"/>
              <a:t>Construction disputes</a:t>
            </a:r>
          </a:p>
          <a:p>
            <a:r>
              <a:rPr lang="en-AU" dirty="0">
                <a:solidFill>
                  <a:prstClr val="black"/>
                </a:solidFill>
              </a:rPr>
              <a:t>The legal framework</a:t>
            </a:r>
          </a:p>
          <a:p>
            <a:r>
              <a:rPr lang="en-AU" dirty="0">
                <a:solidFill>
                  <a:prstClr val="black"/>
                </a:solidFill>
              </a:rPr>
              <a:t>Conclusion</a:t>
            </a:r>
          </a:p>
          <a:p>
            <a:endParaRPr lang="en-AU" sz="1200" dirty="0">
              <a:solidFill>
                <a:prstClr val="black"/>
              </a:solidFill>
            </a:endParaRPr>
          </a:p>
          <a:p>
            <a:endParaRPr lang="en-US" dirty="0"/>
          </a:p>
          <a:p>
            <a:endParaRPr lang="en-US" dirty="0"/>
          </a:p>
        </p:txBody>
      </p:sp>
      <p:sp>
        <p:nvSpPr>
          <p:cNvPr id="4" name="Footer Placeholder 3"/>
          <p:cNvSpPr>
            <a:spLocks noGrp="1"/>
          </p:cNvSpPr>
          <p:nvPr>
            <p:ph type="ftr" sz="quarter" idx="11"/>
          </p:nvPr>
        </p:nvSpPr>
        <p:spPr/>
        <p:txBody>
          <a:bodyPr/>
          <a:lstStyle/>
          <a:p>
            <a:r>
              <a:rPr lang="en-US"/>
              <a:t>AN OVERVIEW OF CONSTRUCTION DISPUTES RESOLUTION IN MALAWI- BEST PRACTICES FOR COST REDUCTION</a:t>
            </a:r>
            <a:endParaRPr lang="en-AU"/>
          </a:p>
        </p:txBody>
      </p:sp>
      <p:pic>
        <p:nvPicPr>
          <p:cNvPr id="6" name="Content Placeholder 3">
            <a:extLst>
              <a:ext uri="{FF2B5EF4-FFF2-40B4-BE49-F238E27FC236}">
                <a16:creationId xmlns:a16="http://schemas.microsoft.com/office/drawing/2014/main" id="{C8380365-59D6-B606-CCB8-8186FBE771A8}"/>
              </a:ext>
            </a:extLst>
          </p:cNvPr>
          <p:cNvPicPr>
            <a:picLocks noChangeAspect="1"/>
          </p:cNvPicPr>
          <p:nvPr/>
        </p:nvPicPr>
        <p:blipFill>
          <a:blip r:embed="rId2"/>
          <a:stretch>
            <a:fillRect/>
          </a:stretch>
        </p:blipFill>
        <p:spPr>
          <a:xfrm>
            <a:off x="9378462" y="5465542"/>
            <a:ext cx="2412196" cy="1084850"/>
          </a:xfrm>
          <a:prstGeom prst="rect">
            <a:avLst/>
          </a:prstGeom>
        </p:spPr>
      </p:pic>
    </p:spTree>
    <p:extLst>
      <p:ext uri="{BB962C8B-B14F-4D97-AF65-F5344CB8AC3E}">
        <p14:creationId xmlns:p14="http://schemas.microsoft.com/office/powerpoint/2010/main" val="23089866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7CF2A-DE66-63E2-0F15-A50ABDD774CA}"/>
              </a:ext>
            </a:extLst>
          </p:cNvPr>
          <p:cNvSpPr>
            <a:spLocks noGrp="1"/>
          </p:cNvSpPr>
          <p:nvPr>
            <p:ph type="title"/>
          </p:nvPr>
        </p:nvSpPr>
        <p:spPr>
          <a:xfrm>
            <a:off x="764242" y="267120"/>
            <a:ext cx="10515600" cy="1325563"/>
          </a:xfrm>
        </p:spPr>
        <p:txBody>
          <a:bodyPr>
            <a:noAutofit/>
          </a:bodyPr>
          <a:lstStyle/>
          <a:p>
            <a:r>
              <a:rPr lang="en-US" sz="3000" b="1" dirty="0"/>
              <a:t>A holistic building control System is key to ensure safety standards that protect the public while making the permitting process efficient, transparent and affordable </a:t>
            </a:r>
          </a:p>
        </p:txBody>
      </p:sp>
      <p:graphicFrame>
        <p:nvGraphicFramePr>
          <p:cNvPr id="4" name="Content Placeholder 3">
            <a:extLst>
              <a:ext uri="{FF2B5EF4-FFF2-40B4-BE49-F238E27FC236}">
                <a16:creationId xmlns:a16="http://schemas.microsoft.com/office/drawing/2014/main" id="{0E808D12-077A-1E0F-C6D3-BA858929EA93}"/>
              </a:ext>
            </a:extLst>
          </p:cNvPr>
          <p:cNvGraphicFramePr>
            <a:graphicFrameLocks noGrp="1"/>
          </p:cNvGraphicFramePr>
          <p:nvPr>
            <p:ph idx="1"/>
          </p:nvPr>
        </p:nvGraphicFramePr>
        <p:xfrm>
          <a:off x="-615141" y="1690688"/>
          <a:ext cx="12103330" cy="4802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Right 4">
            <a:extLst>
              <a:ext uri="{FF2B5EF4-FFF2-40B4-BE49-F238E27FC236}">
                <a16:creationId xmlns:a16="http://schemas.microsoft.com/office/drawing/2014/main" id="{4FDC0028-0FA5-C0B2-B90D-3A96967B5CDD}"/>
              </a:ext>
            </a:extLst>
          </p:cNvPr>
          <p:cNvSpPr/>
          <p:nvPr/>
        </p:nvSpPr>
        <p:spPr>
          <a:xfrm>
            <a:off x="2575112" y="2380129"/>
            <a:ext cx="961464" cy="5647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1467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D2BB5-F1A1-5615-0E3C-95817012A026}"/>
              </a:ext>
            </a:extLst>
          </p:cNvPr>
          <p:cNvSpPr>
            <a:spLocks noGrp="1"/>
          </p:cNvSpPr>
          <p:nvPr>
            <p:ph type="title"/>
          </p:nvPr>
        </p:nvSpPr>
        <p:spPr/>
        <p:txBody>
          <a:bodyPr>
            <a:normAutofit fontScale="90000"/>
          </a:bodyPr>
          <a:lstStyle/>
          <a:p>
            <a:r>
              <a:rPr lang="en-US" sz="3000" b="1" dirty="0"/>
              <a:t>Litigation is likely more costly than mediation or other ADR methods and mediation and arbitration also tend to be most costly than negotiation</a:t>
            </a:r>
          </a:p>
        </p:txBody>
      </p:sp>
      <p:sp>
        <p:nvSpPr>
          <p:cNvPr id="3" name="Content Placeholder 2">
            <a:extLst>
              <a:ext uri="{FF2B5EF4-FFF2-40B4-BE49-F238E27FC236}">
                <a16:creationId xmlns:a16="http://schemas.microsoft.com/office/drawing/2014/main" id="{9AC89E9B-8A43-E7A9-C87D-D6650A25FD6C}"/>
              </a:ext>
            </a:extLst>
          </p:cNvPr>
          <p:cNvSpPr>
            <a:spLocks noGrp="1"/>
          </p:cNvSpPr>
          <p:nvPr>
            <p:ph idx="1"/>
          </p:nvPr>
        </p:nvSpPr>
        <p:spPr>
          <a:xfrm>
            <a:off x="838200" y="1589964"/>
            <a:ext cx="5828731" cy="4586999"/>
          </a:xfrm>
        </p:spPr>
        <p:txBody>
          <a:bodyPr>
            <a:normAutofit fontScale="70000" lnSpcReduction="20000"/>
          </a:bodyPr>
          <a:lstStyle/>
          <a:p>
            <a:r>
              <a:rPr lang="en-US" dirty="0"/>
              <a:t>Costs for mediation ($1.2 million)/arbitration ($1.17 million)/ negotiation ($330,000).</a:t>
            </a:r>
          </a:p>
          <a:p>
            <a:r>
              <a:rPr lang="en-US" dirty="0"/>
              <a:t>The median dispute amount was smallest for negotiation ($250,000) and largest for arbitration ($1.8 million)</a:t>
            </a:r>
          </a:p>
          <a:p>
            <a:r>
              <a:rPr lang="en-US" dirty="0"/>
              <a:t>Smaller disputes had higher transactional costs (39% of claim value) compared to bigger disputes (17% of claim value).</a:t>
            </a:r>
          </a:p>
          <a:p>
            <a:r>
              <a:rPr lang="en-US" dirty="0"/>
              <a:t>Transactional costs represented 2% of the total contract value for projects with disputes. </a:t>
            </a:r>
          </a:p>
          <a:p>
            <a:r>
              <a:rPr lang="en-US" dirty="0"/>
              <a:t>Total transactional costs for construction dispute resolution in the US at $4-12 billion per year. If 5% of disputes go to litigation (an estimate cited), litigation's share of that could be $200 million - $600 million.</a:t>
            </a:r>
          </a:p>
          <a:p>
            <a:r>
              <a:rPr lang="en-US" dirty="0"/>
              <a:t>$5 billion spent annually on construction litigation. Adjusted for inflation since 1998, that equates to around $11 billion today. </a:t>
            </a:r>
          </a:p>
          <a:p>
            <a:endParaRPr lang="en-US" dirty="0"/>
          </a:p>
          <a:p>
            <a:endParaRPr lang="en-US" dirty="0"/>
          </a:p>
        </p:txBody>
      </p:sp>
      <p:pic>
        <p:nvPicPr>
          <p:cNvPr id="5" name="Picture 4">
            <a:extLst>
              <a:ext uri="{FF2B5EF4-FFF2-40B4-BE49-F238E27FC236}">
                <a16:creationId xmlns:a16="http://schemas.microsoft.com/office/drawing/2014/main" id="{68893A0C-79F8-4393-B9E6-A08B664D697A}"/>
              </a:ext>
            </a:extLst>
          </p:cNvPr>
          <p:cNvPicPr>
            <a:picLocks noChangeAspect="1"/>
          </p:cNvPicPr>
          <p:nvPr/>
        </p:nvPicPr>
        <p:blipFill>
          <a:blip r:embed="rId3"/>
          <a:stretch>
            <a:fillRect/>
          </a:stretch>
        </p:blipFill>
        <p:spPr>
          <a:xfrm>
            <a:off x="6746475" y="1529872"/>
            <a:ext cx="4275186" cy="4775393"/>
          </a:xfrm>
          <a:prstGeom prst="rect">
            <a:avLst/>
          </a:prstGeom>
        </p:spPr>
      </p:pic>
    </p:spTree>
    <p:extLst>
      <p:ext uri="{BB962C8B-B14F-4D97-AF65-F5344CB8AC3E}">
        <p14:creationId xmlns:p14="http://schemas.microsoft.com/office/powerpoint/2010/main" val="20233148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605DC-E616-64A5-FE9F-8A538ED48995}"/>
              </a:ext>
            </a:extLst>
          </p:cNvPr>
          <p:cNvSpPr>
            <a:spLocks noGrp="1"/>
          </p:cNvSpPr>
          <p:nvPr>
            <p:ph type="title"/>
          </p:nvPr>
        </p:nvSpPr>
        <p:spPr/>
        <p:txBody>
          <a:bodyPr>
            <a:normAutofit/>
          </a:bodyPr>
          <a:lstStyle/>
          <a:p>
            <a:r>
              <a:rPr lang="en-US" sz="3000" b="1" dirty="0"/>
              <a:t>Construction is a major industry in most emerging economies, contributing significantly to GDP</a:t>
            </a:r>
          </a:p>
        </p:txBody>
      </p:sp>
      <p:sp>
        <p:nvSpPr>
          <p:cNvPr id="3" name="Content Placeholder 2">
            <a:extLst>
              <a:ext uri="{FF2B5EF4-FFF2-40B4-BE49-F238E27FC236}">
                <a16:creationId xmlns:a16="http://schemas.microsoft.com/office/drawing/2014/main" id="{2C2818E4-DB16-1106-F740-4BA2C808325F}"/>
              </a:ext>
            </a:extLst>
          </p:cNvPr>
          <p:cNvSpPr>
            <a:spLocks noGrp="1"/>
          </p:cNvSpPr>
          <p:nvPr>
            <p:ph idx="1"/>
          </p:nvPr>
        </p:nvSpPr>
        <p:spPr>
          <a:xfrm>
            <a:off x="838200" y="1629319"/>
            <a:ext cx="4579962" cy="453551"/>
          </a:xfrm>
        </p:spPr>
        <p:txBody>
          <a:bodyPr>
            <a:normAutofit lnSpcReduction="10000"/>
          </a:bodyPr>
          <a:lstStyle/>
          <a:p>
            <a:pPr marL="0" indent="0">
              <a:buNone/>
            </a:pPr>
            <a:r>
              <a:rPr lang="en-US" sz="1400" dirty="0"/>
              <a:t>Size of the global construction market from 2020 to 2021, with forecasts from 2022 to 2030(in trillion U.S. dollars)</a:t>
            </a:r>
          </a:p>
          <a:p>
            <a:endParaRPr lang="en-US" sz="1400" dirty="0"/>
          </a:p>
        </p:txBody>
      </p:sp>
      <p:pic>
        <p:nvPicPr>
          <p:cNvPr id="5" name="Picture 4">
            <a:extLst>
              <a:ext uri="{FF2B5EF4-FFF2-40B4-BE49-F238E27FC236}">
                <a16:creationId xmlns:a16="http://schemas.microsoft.com/office/drawing/2014/main" id="{006EB3BE-9E99-70A4-5158-2C78E6F51E76}"/>
              </a:ext>
            </a:extLst>
          </p:cNvPr>
          <p:cNvPicPr>
            <a:picLocks noChangeAspect="1"/>
          </p:cNvPicPr>
          <p:nvPr/>
        </p:nvPicPr>
        <p:blipFill>
          <a:blip r:embed="rId3"/>
          <a:stretch>
            <a:fillRect/>
          </a:stretch>
        </p:blipFill>
        <p:spPr>
          <a:xfrm>
            <a:off x="920584" y="2279176"/>
            <a:ext cx="4497578" cy="3232955"/>
          </a:xfrm>
          <a:prstGeom prst="rect">
            <a:avLst/>
          </a:prstGeom>
        </p:spPr>
      </p:pic>
      <p:sp>
        <p:nvSpPr>
          <p:cNvPr id="6" name="TextBox 5">
            <a:extLst>
              <a:ext uri="{FF2B5EF4-FFF2-40B4-BE49-F238E27FC236}">
                <a16:creationId xmlns:a16="http://schemas.microsoft.com/office/drawing/2014/main" id="{7F2862FA-D682-E16D-B641-B053F73FC1D4}"/>
              </a:ext>
            </a:extLst>
          </p:cNvPr>
          <p:cNvSpPr txBox="1"/>
          <p:nvPr/>
        </p:nvSpPr>
        <p:spPr>
          <a:xfrm>
            <a:off x="5800300" y="1486017"/>
            <a:ext cx="6134668" cy="4770537"/>
          </a:xfrm>
          <a:prstGeom prst="rect">
            <a:avLst/>
          </a:prstGeom>
          <a:noFill/>
        </p:spPr>
        <p:txBody>
          <a:bodyPr wrap="square" rtlCol="0">
            <a:spAutoFit/>
          </a:bodyPr>
          <a:lstStyle/>
          <a:p>
            <a:pPr marL="285750" indent="-285750">
              <a:buFont typeface="Arial" panose="020B0604020202020204" pitchFamily="34" charset="0"/>
              <a:buChar char="•"/>
            </a:pPr>
            <a:r>
              <a:rPr lang="en-US" sz="2400" b="0" i="0" dirty="0">
                <a:solidFill>
                  <a:srgbClr val="1F1F1F"/>
                </a:solidFill>
                <a:effectLst/>
                <a:latin typeface="Google Sans"/>
              </a:rPr>
              <a:t>Construction is a major GDP contributor in emerging economies . (6.3% - World Bank, 2020, 15% in China – ECB, 2018).</a:t>
            </a:r>
          </a:p>
          <a:p>
            <a:pPr marL="285750" indent="-285750">
              <a:buFont typeface="Arial" panose="020B0604020202020204" pitchFamily="34" charset="0"/>
              <a:buChar char="•"/>
            </a:pPr>
            <a:endParaRPr lang="en-US" sz="1000" b="0" i="0" dirty="0">
              <a:solidFill>
                <a:srgbClr val="1F1F1F"/>
              </a:solidFill>
              <a:effectLst/>
              <a:latin typeface="Google Sans"/>
            </a:endParaRPr>
          </a:p>
          <a:p>
            <a:pPr marL="285750" indent="-285750">
              <a:buFont typeface="Arial" panose="020B0604020202020204" pitchFamily="34" charset="0"/>
              <a:buChar char="•"/>
            </a:pPr>
            <a:r>
              <a:rPr lang="en-US" sz="2400" b="0" i="0" dirty="0">
                <a:solidFill>
                  <a:srgbClr val="1F1F1F"/>
                </a:solidFill>
                <a:effectLst/>
                <a:latin typeface="Google Sans"/>
              </a:rPr>
              <a:t>Lengthy disputes derail projects, causing economic ripples.</a:t>
            </a:r>
          </a:p>
          <a:p>
            <a:pPr marL="285750" indent="-285750">
              <a:buFont typeface="Arial" panose="020B0604020202020204" pitchFamily="34" charset="0"/>
              <a:buChar char="•"/>
            </a:pPr>
            <a:endParaRPr lang="en-US" sz="1000" b="0" i="0" dirty="0">
              <a:solidFill>
                <a:srgbClr val="1F1F1F"/>
              </a:solidFill>
              <a:effectLst/>
              <a:latin typeface="Google Sans"/>
            </a:endParaRPr>
          </a:p>
          <a:p>
            <a:pPr marL="285750" indent="-285750">
              <a:buFont typeface="Arial" panose="020B0604020202020204" pitchFamily="34" charset="0"/>
              <a:buChar char="•"/>
            </a:pPr>
            <a:r>
              <a:rPr lang="en-US" sz="2400" b="0" i="0" dirty="0">
                <a:solidFill>
                  <a:srgbClr val="1F1F1F"/>
                </a:solidFill>
                <a:effectLst/>
                <a:latin typeface="Google Sans"/>
              </a:rPr>
              <a:t>Unresolved disputes create uncertainty, reducing investment.</a:t>
            </a:r>
          </a:p>
          <a:p>
            <a:pPr marL="285750" indent="-285750">
              <a:buFont typeface="Arial" panose="020B0604020202020204" pitchFamily="34" charset="0"/>
              <a:buChar char="•"/>
            </a:pPr>
            <a:endParaRPr lang="en-US" sz="1000" b="0" i="0" dirty="0">
              <a:solidFill>
                <a:srgbClr val="1F1F1F"/>
              </a:solidFill>
              <a:effectLst/>
              <a:latin typeface="Google Sans"/>
            </a:endParaRPr>
          </a:p>
          <a:p>
            <a:pPr marL="285750" indent="-285750">
              <a:buFont typeface="Arial" panose="020B0604020202020204" pitchFamily="34" charset="0"/>
              <a:buChar char="•"/>
            </a:pPr>
            <a:r>
              <a:rPr lang="en-US" sz="2400" b="0" i="0" dirty="0">
                <a:solidFill>
                  <a:srgbClr val="1F1F1F"/>
                </a:solidFill>
                <a:effectLst/>
                <a:latin typeface="Google Sans"/>
              </a:rPr>
              <a:t>Multi-party disputes magnify costs when institutions are weak.</a:t>
            </a:r>
          </a:p>
          <a:p>
            <a:pPr marL="285750" indent="-285750">
              <a:buFont typeface="Arial" panose="020B0604020202020204" pitchFamily="34" charset="0"/>
              <a:buChar char="•"/>
            </a:pPr>
            <a:endParaRPr lang="en-US" sz="1000" b="0" i="0" dirty="0">
              <a:solidFill>
                <a:srgbClr val="1F1F1F"/>
              </a:solidFill>
              <a:effectLst/>
              <a:latin typeface="Google Sans"/>
            </a:endParaRPr>
          </a:p>
          <a:p>
            <a:pPr marL="285750" indent="-285750">
              <a:buFont typeface="Arial" panose="020B0604020202020204" pitchFamily="34" charset="0"/>
              <a:buChar char="•"/>
            </a:pPr>
            <a:r>
              <a:rPr lang="en-US" sz="2400" b="0" i="0" dirty="0">
                <a:solidFill>
                  <a:srgbClr val="1F1F1F"/>
                </a:solidFill>
                <a:effectLst/>
                <a:latin typeface="Google Sans"/>
              </a:rPr>
              <a:t>Effective dispute resolution enables essential infrastructure and real estate growth</a:t>
            </a:r>
            <a:endParaRPr lang="en-US" sz="2400" dirty="0"/>
          </a:p>
        </p:txBody>
      </p:sp>
      <p:sp>
        <p:nvSpPr>
          <p:cNvPr id="9" name="TextBox 8">
            <a:extLst>
              <a:ext uri="{FF2B5EF4-FFF2-40B4-BE49-F238E27FC236}">
                <a16:creationId xmlns:a16="http://schemas.microsoft.com/office/drawing/2014/main" id="{5152EB8E-8595-29E9-151D-BFFB4350E9B4}"/>
              </a:ext>
            </a:extLst>
          </p:cNvPr>
          <p:cNvSpPr txBox="1"/>
          <p:nvPr/>
        </p:nvSpPr>
        <p:spPr>
          <a:xfrm>
            <a:off x="3988239" y="5585326"/>
            <a:ext cx="1429923" cy="246221"/>
          </a:xfrm>
          <a:prstGeom prst="rect">
            <a:avLst/>
          </a:prstGeom>
          <a:noFill/>
        </p:spPr>
        <p:txBody>
          <a:bodyPr wrap="square" rtlCol="0">
            <a:spAutoFit/>
          </a:bodyPr>
          <a:lstStyle/>
          <a:p>
            <a:r>
              <a:rPr lang="en-US" sz="1000" dirty="0"/>
              <a:t>Source: Statista 2023</a:t>
            </a:r>
          </a:p>
        </p:txBody>
      </p:sp>
      <p:sp>
        <p:nvSpPr>
          <p:cNvPr id="4" name="Arrow: Down 3">
            <a:extLst>
              <a:ext uri="{FF2B5EF4-FFF2-40B4-BE49-F238E27FC236}">
                <a16:creationId xmlns:a16="http://schemas.microsoft.com/office/drawing/2014/main" id="{B539644D-0A00-E059-AA1F-52E5FFCEC66B}"/>
              </a:ext>
            </a:extLst>
          </p:cNvPr>
          <p:cNvSpPr/>
          <p:nvPr/>
        </p:nvSpPr>
        <p:spPr>
          <a:xfrm rot="10800000">
            <a:off x="1375088" y="5512129"/>
            <a:ext cx="938829" cy="846789"/>
          </a:xfrm>
          <a:prstGeom prst="downArrow">
            <a:avLst>
              <a:gd name="adj1" fmla="val 50000"/>
              <a:gd name="adj2" fmla="val 508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3DA0D1E-602F-15E4-7BC2-01D0AFCD8048}"/>
              </a:ext>
            </a:extLst>
          </p:cNvPr>
          <p:cNvSpPr txBox="1"/>
          <p:nvPr/>
        </p:nvSpPr>
        <p:spPr>
          <a:xfrm>
            <a:off x="1584493" y="5708436"/>
            <a:ext cx="816680" cy="600164"/>
          </a:xfrm>
          <a:prstGeom prst="rect">
            <a:avLst/>
          </a:prstGeom>
          <a:noFill/>
        </p:spPr>
        <p:txBody>
          <a:bodyPr wrap="square" rtlCol="0">
            <a:spAutoFit/>
          </a:bodyPr>
          <a:lstStyle/>
          <a:p>
            <a:r>
              <a:rPr lang="en-US" sz="1100" dirty="0">
                <a:solidFill>
                  <a:schemeClr val="bg1"/>
                </a:solidFill>
              </a:rPr>
              <a:t>8% of global econ</a:t>
            </a:r>
            <a:r>
              <a:rPr lang="en-US" sz="1100" dirty="0"/>
              <a:t>.</a:t>
            </a:r>
          </a:p>
        </p:txBody>
      </p:sp>
    </p:spTree>
    <p:extLst>
      <p:ext uri="{BB962C8B-B14F-4D97-AF65-F5344CB8AC3E}">
        <p14:creationId xmlns:p14="http://schemas.microsoft.com/office/powerpoint/2010/main" val="38725041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EFC8A-DBC7-604B-20B5-0AD921BEE4E7}"/>
              </a:ext>
            </a:extLst>
          </p:cNvPr>
          <p:cNvSpPr>
            <a:spLocks noGrp="1"/>
          </p:cNvSpPr>
          <p:nvPr>
            <p:ph type="title"/>
          </p:nvPr>
        </p:nvSpPr>
        <p:spPr/>
        <p:txBody>
          <a:bodyPr>
            <a:normAutofit/>
          </a:bodyPr>
          <a:lstStyle/>
          <a:p>
            <a:r>
              <a:rPr lang="en-US" sz="3000" b="1" dirty="0"/>
              <a:t>Regional disparities in judicial systems disadvantage emerging economies</a:t>
            </a:r>
          </a:p>
        </p:txBody>
      </p:sp>
      <p:graphicFrame>
        <p:nvGraphicFramePr>
          <p:cNvPr id="7" name="Content Placeholder 6">
            <a:extLst>
              <a:ext uri="{FF2B5EF4-FFF2-40B4-BE49-F238E27FC236}">
                <a16:creationId xmlns:a16="http://schemas.microsoft.com/office/drawing/2014/main" id="{038F510E-4AA0-688C-D883-08B3D6511913}"/>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0F52C8E-42DA-0F10-ABFB-5D455C9B2781}"/>
              </a:ext>
            </a:extLst>
          </p:cNvPr>
          <p:cNvSpPr txBox="1"/>
          <p:nvPr/>
        </p:nvSpPr>
        <p:spPr>
          <a:xfrm>
            <a:off x="838200" y="6338986"/>
            <a:ext cx="5257800" cy="307777"/>
          </a:xfrm>
          <a:prstGeom prst="rect">
            <a:avLst/>
          </a:prstGeom>
          <a:noFill/>
        </p:spPr>
        <p:txBody>
          <a:bodyPr wrap="square" rtlCol="0">
            <a:spAutoFit/>
          </a:bodyPr>
          <a:lstStyle/>
          <a:p>
            <a:r>
              <a:rPr lang="en-US" sz="1400" dirty="0"/>
              <a:t>Source: World Bank, 2020</a:t>
            </a:r>
          </a:p>
        </p:txBody>
      </p:sp>
    </p:spTree>
    <p:extLst>
      <p:ext uri="{BB962C8B-B14F-4D97-AF65-F5344CB8AC3E}">
        <p14:creationId xmlns:p14="http://schemas.microsoft.com/office/powerpoint/2010/main" val="31005029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EA585-7C72-1E8E-A22B-FE5F95D19B7E}"/>
              </a:ext>
            </a:extLst>
          </p:cNvPr>
          <p:cNvSpPr>
            <a:spLocks noGrp="1"/>
          </p:cNvSpPr>
          <p:nvPr>
            <p:ph type="title"/>
          </p:nvPr>
        </p:nvSpPr>
        <p:spPr/>
        <p:txBody>
          <a:bodyPr>
            <a:normAutofit/>
          </a:bodyPr>
          <a:lstStyle/>
          <a:p>
            <a:r>
              <a:rPr lang="en-US" sz="3000" b="1" dirty="0"/>
              <a:t>Action to be considered by policy makers in emerging economies moving forward</a:t>
            </a:r>
          </a:p>
        </p:txBody>
      </p:sp>
      <p:sp>
        <p:nvSpPr>
          <p:cNvPr id="3" name="Content Placeholder 2">
            <a:extLst>
              <a:ext uri="{FF2B5EF4-FFF2-40B4-BE49-F238E27FC236}">
                <a16:creationId xmlns:a16="http://schemas.microsoft.com/office/drawing/2014/main" id="{D9C4A7C2-F5A1-D38C-B745-F6448A9BF04C}"/>
              </a:ext>
            </a:extLst>
          </p:cNvPr>
          <p:cNvSpPr>
            <a:spLocks noGrp="1"/>
          </p:cNvSpPr>
          <p:nvPr>
            <p:ph idx="1"/>
          </p:nvPr>
        </p:nvSpPr>
        <p:spPr/>
        <p:txBody>
          <a:bodyPr>
            <a:noAutofit/>
          </a:bodyPr>
          <a:lstStyle/>
          <a:p>
            <a:r>
              <a:rPr lang="en-US" sz="2400" dirty="0"/>
              <a:t>Expand and improve commercial courts' construction law expertise through judge training.</a:t>
            </a:r>
          </a:p>
          <a:p>
            <a:r>
              <a:rPr lang="en-US" sz="2400" dirty="0"/>
              <a:t>Promote alternative dispute resolution methods like mediation and arbitration.</a:t>
            </a:r>
          </a:p>
          <a:p>
            <a:r>
              <a:rPr lang="en-US" sz="2400" dirty="0"/>
              <a:t>Establish specialized construction dispute resolution forums with industry experts.</a:t>
            </a:r>
          </a:p>
          <a:p>
            <a:r>
              <a:rPr lang="en-US" sz="2400" dirty="0"/>
              <a:t>Make legal access more affordable via reduced fees and aid programs.</a:t>
            </a:r>
          </a:p>
          <a:p>
            <a:r>
              <a:rPr lang="en-US" sz="2400" dirty="0"/>
              <a:t>Use technology to streamline dispute processes and access to information.</a:t>
            </a:r>
          </a:p>
          <a:p>
            <a:r>
              <a:rPr lang="en-US" sz="2400" dirty="0"/>
              <a:t>Expand construction mediation and arbitration education.</a:t>
            </a:r>
          </a:p>
          <a:p>
            <a:r>
              <a:rPr lang="en-US" sz="2400" dirty="0"/>
              <a:t>Increase public legal education on dispute resolution options.</a:t>
            </a:r>
          </a:p>
          <a:p>
            <a:r>
              <a:rPr lang="en-US" sz="2400" dirty="0"/>
              <a:t>Adapt international best practices locally.</a:t>
            </a:r>
          </a:p>
        </p:txBody>
      </p:sp>
    </p:spTree>
    <p:extLst>
      <p:ext uri="{BB962C8B-B14F-4D97-AF65-F5344CB8AC3E}">
        <p14:creationId xmlns:p14="http://schemas.microsoft.com/office/powerpoint/2010/main" val="35618868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erson&#10;&#10;Description automatically generated">
            <a:extLst>
              <a:ext uri="{FF2B5EF4-FFF2-40B4-BE49-F238E27FC236}">
                <a16:creationId xmlns:a16="http://schemas.microsoft.com/office/drawing/2014/main" id="{98749137-76BD-1126-4F57-FA8D76626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D5229111-A3AC-384E-B01E-EC61C0B8C6C0}"/>
              </a:ext>
            </a:extLst>
          </p:cNvPr>
          <p:cNvSpPr>
            <a:spLocks noGrp="1"/>
          </p:cNvSpPr>
          <p:nvPr>
            <p:ph type="subTitle" idx="1"/>
          </p:nvPr>
        </p:nvSpPr>
        <p:spPr>
          <a:xfrm>
            <a:off x="1524000" y="2491273"/>
            <a:ext cx="9144000" cy="1728389"/>
          </a:xfrm>
        </p:spPr>
        <p:txBody>
          <a:bodyPr>
            <a:normAutofit fontScale="70000" lnSpcReduction="20000"/>
          </a:bodyPr>
          <a:lstStyle/>
          <a:p>
            <a:endParaRPr lang="en-US" dirty="0"/>
          </a:p>
          <a:p>
            <a:endParaRPr lang="en-US" sz="3200" b="1" dirty="0"/>
          </a:p>
          <a:p>
            <a:r>
              <a:rPr lang="en-US" sz="4000" b="1" dirty="0"/>
              <a:t>Introducing Martin Burns BA (Hons) LL.B (Hons) Barrister</a:t>
            </a:r>
          </a:p>
          <a:p>
            <a:r>
              <a:rPr lang="en-US" sz="3200" dirty="0"/>
              <a:t>Head of ADR Research and Development RICS, United Kingdom</a:t>
            </a:r>
            <a:endParaRPr lang="en-US" dirty="0"/>
          </a:p>
        </p:txBody>
      </p:sp>
    </p:spTree>
    <p:extLst>
      <p:ext uri="{BB962C8B-B14F-4D97-AF65-F5344CB8AC3E}">
        <p14:creationId xmlns:p14="http://schemas.microsoft.com/office/powerpoint/2010/main" val="23652650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56B90038-89E6-4E84-AB86-1CAE721C276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0175" r="10175"/>
          <a:stretch/>
        </p:blipFill>
        <p:spPr>
          <a:xfrm>
            <a:off x="0" y="510890"/>
            <a:ext cx="6769290" cy="5677374"/>
          </a:xfrm>
        </p:spPr>
      </p:pic>
      <p:sp>
        <p:nvSpPr>
          <p:cNvPr id="2" name="Title 1">
            <a:extLst>
              <a:ext uri="{FF2B5EF4-FFF2-40B4-BE49-F238E27FC236}">
                <a16:creationId xmlns:a16="http://schemas.microsoft.com/office/drawing/2014/main" id="{136AAEBD-B3AD-476E-BB9A-7B8117223ECF}"/>
              </a:ext>
            </a:extLst>
          </p:cNvPr>
          <p:cNvSpPr>
            <a:spLocks noGrp="1"/>
          </p:cNvSpPr>
          <p:nvPr>
            <p:ph type="ctrTitle"/>
          </p:nvPr>
        </p:nvSpPr>
        <p:spPr>
          <a:xfrm>
            <a:off x="7272219" y="1729100"/>
            <a:ext cx="4642946" cy="2076282"/>
          </a:xfrm>
        </p:spPr>
        <p:txBody>
          <a:bodyPr/>
          <a:lstStyle/>
          <a:p>
            <a:r>
              <a:rPr lang="en-GB" sz="4400" dirty="0"/>
              <a:t>Conflict</a:t>
            </a:r>
            <a:br>
              <a:rPr lang="en-GB" sz="4400" dirty="0"/>
            </a:br>
            <a:r>
              <a:rPr lang="en-GB" sz="4400" dirty="0"/>
              <a:t>Avoidance and Early Intervention </a:t>
            </a:r>
            <a:br>
              <a:rPr lang="en-GB" sz="4400" dirty="0"/>
            </a:br>
            <a:br>
              <a:rPr lang="en-GB" sz="4400" dirty="0"/>
            </a:br>
            <a:r>
              <a:rPr lang="en-GB" sz="1800" dirty="0"/>
              <a:t>Martin Burns </a:t>
            </a:r>
            <a:br>
              <a:rPr lang="en-GB" sz="1800" dirty="0"/>
            </a:br>
            <a:r>
              <a:rPr lang="en-GB" sz="1800" dirty="0"/>
              <a:t>Head of ADR Research and Development </a:t>
            </a:r>
            <a:br>
              <a:rPr lang="en-GB" sz="1800" dirty="0"/>
            </a:br>
            <a:r>
              <a:rPr lang="en-GB" sz="1800" dirty="0"/>
              <a:t>RICS</a:t>
            </a:r>
            <a:br>
              <a:rPr lang="en-GB" sz="1800" dirty="0"/>
            </a:br>
            <a:br>
              <a:rPr lang="en-GB" sz="4400" dirty="0"/>
            </a:br>
            <a:br>
              <a:rPr lang="en-GB" sz="2000" dirty="0"/>
            </a:br>
            <a:br>
              <a:rPr lang="en-GB" sz="2000" dirty="0"/>
            </a:br>
            <a:br>
              <a:rPr lang="en-GB" sz="4400" dirty="0"/>
            </a:br>
            <a:r>
              <a:rPr lang="en-GB" sz="4400" dirty="0"/>
              <a:t> </a:t>
            </a:r>
            <a:br>
              <a:rPr lang="en-GB" dirty="0"/>
            </a:br>
            <a:endParaRPr lang="en-GB" dirty="0"/>
          </a:p>
        </p:txBody>
      </p:sp>
      <p:sp>
        <p:nvSpPr>
          <p:cNvPr id="8" name="Rectangle 7">
            <a:extLst>
              <a:ext uri="{FF2B5EF4-FFF2-40B4-BE49-F238E27FC236}">
                <a16:creationId xmlns:a16="http://schemas.microsoft.com/office/drawing/2014/main" id="{28332250-FFD2-4E39-9AE9-CB3B97DEBBA6}"/>
              </a:ext>
            </a:extLst>
          </p:cNvPr>
          <p:cNvSpPr/>
          <p:nvPr/>
        </p:nvSpPr>
        <p:spPr>
          <a:xfrm>
            <a:off x="0" y="510890"/>
            <a:ext cx="2458528" cy="397434"/>
          </a:xfrm>
          <a:prstGeom prst="rect">
            <a:avLst/>
          </a:prstGeom>
          <a:solidFill>
            <a:srgbClr val="9C2339"/>
          </a:solidFill>
          <a:ln w="9525" cap="flat" cmpd="sng" algn="ctr">
            <a:noFill/>
            <a:prstDash val="solid"/>
          </a:ln>
          <a:effectLst/>
        </p:spPr>
        <p:txBody>
          <a:bodyPr lIns="360000" tIns="0" rIns="72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Open Sans"/>
              <a:ea typeface="+mn-ea"/>
              <a:cs typeface="Open Sans"/>
            </a:endParaRPr>
          </a:p>
        </p:txBody>
      </p:sp>
      <p:sp>
        <p:nvSpPr>
          <p:cNvPr id="5" name="Text Placeholder 4">
            <a:extLst>
              <a:ext uri="{FF2B5EF4-FFF2-40B4-BE49-F238E27FC236}">
                <a16:creationId xmlns:a16="http://schemas.microsoft.com/office/drawing/2014/main" id="{635F2128-C61B-4F4E-B7DF-41EDDCDD3E13}"/>
              </a:ext>
            </a:extLst>
          </p:cNvPr>
          <p:cNvSpPr>
            <a:spLocks noGrp="1"/>
          </p:cNvSpPr>
          <p:nvPr>
            <p:ph type="body" sz="quarter" idx="11"/>
          </p:nvPr>
        </p:nvSpPr>
        <p:spPr>
          <a:xfrm>
            <a:off x="185609" y="584232"/>
            <a:ext cx="2628711" cy="324092"/>
          </a:xfrm>
        </p:spPr>
        <p:txBody>
          <a:bodyPr/>
          <a:lstStyle/>
          <a:p>
            <a:r>
              <a:rPr lang="en-GB" sz="1400" dirty="0"/>
              <a:t>Dispute Resolution Service </a:t>
            </a:r>
          </a:p>
        </p:txBody>
      </p:sp>
    </p:spTree>
    <p:extLst>
      <p:ext uri="{BB962C8B-B14F-4D97-AF65-F5344CB8AC3E}">
        <p14:creationId xmlns:p14="http://schemas.microsoft.com/office/powerpoint/2010/main" val="23708609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EA741-FA2E-19EE-2E7E-7FD6E777712E}"/>
              </a:ext>
            </a:extLst>
          </p:cNvPr>
          <p:cNvSpPr>
            <a:spLocks noGrp="1"/>
          </p:cNvSpPr>
          <p:nvPr>
            <p:ph type="title"/>
          </p:nvPr>
        </p:nvSpPr>
        <p:spPr>
          <a:xfrm>
            <a:off x="609600" y="544039"/>
            <a:ext cx="10972800" cy="1021236"/>
          </a:xfrm>
        </p:spPr>
        <p:txBody>
          <a:bodyPr/>
          <a:lstStyle/>
          <a:p>
            <a:r>
              <a:rPr lang="en-GB" dirty="0"/>
              <a:t>The scale of the problem</a:t>
            </a:r>
          </a:p>
        </p:txBody>
      </p:sp>
      <p:graphicFrame>
        <p:nvGraphicFramePr>
          <p:cNvPr id="5" name="Content Placeholder 4">
            <a:extLst>
              <a:ext uri="{FF2B5EF4-FFF2-40B4-BE49-F238E27FC236}">
                <a16:creationId xmlns:a16="http://schemas.microsoft.com/office/drawing/2014/main" id="{D1F7CEFE-364A-469B-B37A-2BFED5605C66}"/>
              </a:ext>
            </a:extLst>
          </p:cNvPr>
          <p:cNvGraphicFramePr>
            <a:graphicFrameLocks noGrp="1"/>
          </p:cNvGraphicFramePr>
          <p:nvPr>
            <p:ph idx="1"/>
          </p:nvPr>
        </p:nvGraphicFramePr>
        <p:xfrm>
          <a:off x="609600" y="1565275"/>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47928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Logo, company name&#10;&#10;Description automatically generated">
            <a:extLst>
              <a:ext uri="{FF2B5EF4-FFF2-40B4-BE49-F238E27FC236}">
                <a16:creationId xmlns:a16="http://schemas.microsoft.com/office/drawing/2014/main" id="{77D28E2F-5169-4FD3-ACAC-57C1C87E2BF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5800" y="1328927"/>
            <a:ext cx="9097511" cy="4525963"/>
          </a:xfrm>
          <a:prstGeom prst="rect">
            <a:avLst/>
          </a:prstGeom>
        </p:spPr>
      </p:pic>
      <p:pic>
        <p:nvPicPr>
          <p:cNvPr id="1032" name="Picture 8" descr="Skanska Logo PNG Transparent – Brands Logos">
            <a:extLst>
              <a:ext uri="{FF2B5EF4-FFF2-40B4-BE49-F238E27FC236}">
                <a16:creationId xmlns:a16="http://schemas.microsoft.com/office/drawing/2014/main" id="{7C9C5A3D-0616-5A6D-93DB-0EBF185D01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7471" y="4624817"/>
            <a:ext cx="1587500" cy="1098550"/>
          </a:xfrm>
          <a:prstGeom prst="rect">
            <a:avLst/>
          </a:prstGeom>
          <a:extLst>
            <a:ext uri="{909E8E84-426E-40DD-AFC4-6F175D3DCCD1}">
              <a14:hiddenFill xmlns:a14="http://schemas.microsoft.com/office/drawing/2010/main">
                <a:solidFill>
                  <a:srgbClr val="FFFFFF"/>
                </a:solidFill>
              </a14:hiddenFill>
            </a:ext>
          </a:extLst>
        </p:spPr>
      </p:pic>
      <p:pic>
        <p:nvPicPr>
          <p:cNvPr id="1028" name="Picture 4" descr="Department for Business, Energy &amp; Industrial Strategy | UKCDR">
            <a:extLst>
              <a:ext uri="{FF2B5EF4-FFF2-40B4-BE49-F238E27FC236}">
                <a16:creationId xmlns:a16="http://schemas.microsoft.com/office/drawing/2014/main" id="{C1A02E03-5F16-7ECF-7D59-C782C00808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4801" y="2571555"/>
            <a:ext cx="1919288" cy="1098550"/>
          </a:xfrm>
          <a:prstGeom prst="rect">
            <a:avLst/>
          </a:prstGeom>
          <a:extLst>
            <a:ext uri="{909E8E84-426E-40DD-AFC4-6F175D3DCCD1}">
              <a14:hiddenFill xmlns:a14="http://schemas.microsoft.com/office/drawing/2010/main">
                <a:solidFill>
                  <a:srgbClr val="FFFFFF"/>
                </a:solidFill>
              </a14:hiddenFill>
            </a:ext>
          </a:extLst>
        </p:spPr>
      </p:pic>
      <p:pic>
        <p:nvPicPr>
          <p:cNvPr id="1034" name="Picture 10" descr="Balfour Beatty Rail GmbH logo vector">
            <a:extLst>
              <a:ext uri="{FF2B5EF4-FFF2-40B4-BE49-F238E27FC236}">
                <a16:creationId xmlns:a16="http://schemas.microsoft.com/office/drawing/2014/main" id="{EA91D390-5BF0-F072-A44C-2AEEAD4AB6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57780" y="3670105"/>
            <a:ext cx="969963" cy="1098550"/>
          </a:xfrm>
          <a:prstGeom prst="rect">
            <a:avLst/>
          </a:prstGeom>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195F340-F22A-383C-C814-01A0B378DC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79268" y="1473005"/>
            <a:ext cx="2536825" cy="1098550"/>
          </a:xfrm>
          <a:prstGeom prst="rect">
            <a:avLst/>
          </a:prstGeom>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1090C97B-BEA6-6290-09CA-B0AAB087A635}"/>
              </a:ext>
            </a:extLst>
          </p:cNvPr>
          <p:cNvSpPr>
            <a:spLocks noGrp="1"/>
          </p:cNvSpPr>
          <p:nvPr>
            <p:ph type="title"/>
          </p:nvPr>
        </p:nvSpPr>
        <p:spPr/>
        <p:txBody>
          <a:bodyPr/>
          <a:lstStyle/>
          <a:p>
            <a:r>
              <a:rPr lang="en-GB" dirty="0"/>
              <a:t>Coalition member organisations</a:t>
            </a:r>
          </a:p>
        </p:txBody>
      </p:sp>
    </p:spTree>
    <p:extLst>
      <p:ext uri="{BB962C8B-B14F-4D97-AF65-F5344CB8AC3E}">
        <p14:creationId xmlns:p14="http://schemas.microsoft.com/office/powerpoint/2010/main" val="17890266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32C7D-8391-48E8-8EAD-8D1FD722556B}"/>
              </a:ext>
            </a:extLst>
          </p:cNvPr>
          <p:cNvSpPr>
            <a:spLocks noGrp="1"/>
          </p:cNvSpPr>
          <p:nvPr>
            <p:ph type="title"/>
          </p:nvPr>
        </p:nvSpPr>
        <p:spPr>
          <a:xfrm>
            <a:off x="958430" y="514064"/>
            <a:ext cx="3418659" cy="3204496"/>
          </a:xfrm>
        </p:spPr>
        <p:txBody>
          <a:bodyPr vert="horz" lIns="91440" tIns="45720" rIns="91440" bIns="45720" rtlCol="0" anchor="ctr">
            <a:normAutofit/>
          </a:bodyPr>
          <a:lstStyle/>
          <a:p>
            <a:pPr algn="r"/>
            <a:r>
              <a:rPr lang="en-US" sz="400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The Conflict Avoidance  Pledge -  commits signatories to: </a:t>
            </a:r>
          </a:p>
        </p:txBody>
      </p:sp>
      <p:graphicFrame>
        <p:nvGraphicFramePr>
          <p:cNvPr id="5" name="Content Placeholder 4">
            <a:extLst>
              <a:ext uri="{FF2B5EF4-FFF2-40B4-BE49-F238E27FC236}">
                <a16:creationId xmlns:a16="http://schemas.microsoft.com/office/drawing/2014/main" id="{FA494D82-2579-4827-999F-DA8DC0E45841}"/>
              </a:ext>
            </a:extLst>
          </p:cNvPr>
          <p:cNvGraphicFramePr>
            <a:graphicFrameLocks noGrp="1"/>
          </p:cNvGraphicFramePr>
          <p:nvPr>
            <p:ph idx="1"/>
          </p:nvPr>
        </p:nvGraphicFramePr>
        <p:xfrm>
          <a:off x="4648018" y="640823"/>
          <a:ext cx="6900512" cy="5038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peech Bubble: Rectangle with Corners Rounded 6">
            <a:extLst>
              <a:ext uri="{FF2B5EF4-FFF2-40B4-BE49-F238E27FC236}">
                <a16:creationId xmlns:a16="http://schemas.microsoft.com/office/drawing/2014/main" id="{AE1D1B46-17FB-F211-D54C-D0D91F6F512A}"/>
              </a:ext>
            </a:extLst>
          </p:cNvPr>
          <p:cNvSpPr/>
          <p:nvPr/>
        </p:nvSpPr>
        <p:spPr>
          <a:xfrm>
            <a:off x="906277" y="4094056"/>
            <a:ext cx="3056289" cy="1585384"/>
          </a:xfrm>
          <a:prstGeom prst="wedgeRoundRectCallou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Around 400 signatories to date- see who has signed: </a:t>
            </a:r>
            <a:r>
              <a:rPr kumimoji="0" lang="en-GB" sz="16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hlinkClick r:id="rId7"/>
              </a:rPr>
              <a:t>rics.org/capledge</a:t>
            </a:r>
            <a:r>
              <a:rPr kumimoji="0" lang="en-GB" sz="16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A close-up of a chain&#10;&#10;Description automatically generated">
            <a:extLst>
              <a:ext uri="{FF2B5EF4-FFF2-40B4-BE49-F238E27FC236}">
                <a16:creationId xmlns:a16="http://schemas.microsoft.com/office/drawing/2014/main" id="{5F785330-15F4-2AA1-74DD-33933475E9A6}"/>
              </a:ext>
            </a:extLst>
          </p:cNvPr>
          <p:cNvPicPr>
            <a:picLocks noChangeAspect="1"/>
          </p:cNvPicPr>
          <p:nvPr/>
        </p:nvPicPr>
        <p:blipFill rotWithShape="1">
          <a:blip r:embed="rId8">
            <a:extLst>
              <a:ext uri="{28A0092B-C50C-407E-A947-70E740481C1C}">
                <a14:useLocalDpi xmlns:a14="http://schemas.microsoft.com/office/drawing/2010/main" val="0"/>
              </a:ext>
            </a:extLst>
          </a:blip>
          <a:srcRect b="26128"/>
          <a:stretch/>
        </p:blipFill>
        <p:spPr>
          <a:xfrm>
            <a:off x="6438969" y="5587243"/>
            <a:ext cx="3318609" cy="1107440"/>
          </a:xfrm>
          <a:prstGeom prst="rect">
            <a:avLst/>
          </a:prstGeom>
        </p:spPr>
      </p:pic>
    </p:spTree>
    <p:extLst>
      <p:ext uri="{BB962C8B-B14F-4D97-AF65-F5344CB8AC3E}">
        <p14:creationId xmlns:p14="http://schemas.microsoft.com/office/powerpoint/2010/main" val="634619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p:txBody>
          <a:bodyPr/>
          <a:lstStyle/>
          <a:p>
            <a:r>
              <a:rPr lang="en-AU" dirty="0"/>
              <a:t>INTRODUCTION</a:t>
            </a:r>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p:txBody>
          <a:bodyPr/>
          <a:lstStyle/>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Being a developing country and a small economy, Malawi has its own aspirations to achieve especially in terms of infrastructure development.  This is evident when one looks at the Malawi 2063 Agenda, ( hereafter the 2063 Agenda).  The Malawi 2063 agenda is an official document and roadmap by the Malawi Government that details how as a country, we intend to become a self-reliant nation with a minimum per capita income of 4000 USD.  This comes from our desire as Malawians ‘to be an inclusively wealthy and self-reliant industrialized upper-middle income country by the year 2063, we want to fund our development needs by ourselves.  </a:t>
            </a:r>
            <a:endParaRPr lang="en-MW"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4" name="Content Placeholder 3">
            <a:extLst>
              <a:ext uri="{FF2B5EF4-FFF2-40B4-BE49-F238E27FC236}">
                <a16:creationId xmlns:a16="http://schemas.microsoft.com/office/drawing/2014/main" id="{BCCFEEF2-7A47-8DC5-0084-93B86081E334}"/>
              </a:ext>
            </a:extLst>
          </p:cNvPr>
          <p:cNvPicPr>
            <a:picLocks noChangeAspect="1"/>
          </p:cNvPicPr>
          <p:nvPr/>
        </p:nvPicPr>
        <p:blipFill>
          <a:blip r:embed="rId2"/>
          <a:stretch>
            <a:fillRect/>
          </a:stretch>
        </p:blipFill>
        <p:spPr>
          <a:xfrm>
            <a:off x="9378462" y="5465542"/>
            <a:ext cx="2412196" cy="1084850"/>
          </a:xfrm>
          <a:prstGeom prst="rect">
            <a:avLst/>
          </a:prstGeom>
        </p:spPr>
      </p:pic>
      <p:sp>
        <p:nvSpPr>
          <p:cNvPr id="5" name="Footer Placeholder 4">
            <a:extLst>
              <a:ext uri="{FF2B5EF4-FFF2-40B4-BE49-F238E27FC236}">
                <a16:creationId xmlns:a16="http://schemas.microsoft.com/office/drawing/2014/main" id="{798A3631-B636-2B22-1895-C89CA200BC9C}"/>
              </a:ext>
            </a:extLst>
          </p:cNvPr>
          <p:cNvSpPr>
            <a:spLocks noGrp="1"/>
          </p:cNvSpPr>
          <p:nvPr>
            <p:ph type="ftr" sz="quarter" idx="11"/>
          </p:nvPr>
        </p:nvSpPr>
        <p:spPr/>
        <p:txBody>
          <a:bodyPr/>
          <a:lstStyle/>
          <a:p>
            <a:r>
              <a:rPr lang="en-US"/>
              <a:t>AN OVERVIEW OF CONSTRUCTION DISPUTES RESOLUTION IN MALAWI- BEST PRACTICES FOR COST REDUCTION</a:t>
            </a:r>
            <a:endParaRPr lang="en-AU" dirty="0"/>
          </a:p>
        </p:txBody>
      </p:sp>
    </p:spTree>
    <p:extLst>
      <p:ext uri="{BB962C8B-B14F-4D97-AF65-F5344CB8AC3E}">
        <p14:creationId xmlns:p14="http://schemas.microsoft.com/office/powerpoint/2010/main" val="37473519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88D354D-AD98-3D3B-92D4-B5AC01947B75}"/>
              </a:ext>
            </a:extLst>
          </p:cNvPr>
          <p:cNvSpPr txBox="1"/>
          <p:nvPr/>
        </p:nvSpPr>
        <p:spPr>
          <a:xfrm>
            <a:off x="714461" y="4219662"/>
            <a:ext cx="48935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BATTLING THE HEADWINDS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FFFFFF"/>
                </a:solidFill>
                <a:effectLst/>
                <a:uLnTx/>
                <a:uFillTx/>
                <a:latin typeface="Calibri" panose="020F0502020204030204"/>
                <a:ea typeface="+mn-ea"/>
                <a:cs typeface="+mn-cs"/>
              </a:rPr>
              <a:t>A regional analysis of claims and disputes causation </a:t>
            </a:r>
          </a:p>
        </p:txBody>
      </p:sp>
      <p:sp>
        <p:nvSpPr>
          <p:cNvPr id="3" name="TextBox 2">
            <a:extLst>
              <a:ext uri="{FF2B5EF4-FFF2-40B4-BE49-F238E27FC236}">
                <a16:creationId xmlns:a16="http://schemas.microsoft.com/office/drawing/2014/main" id="{2D7067C0-21D2-E4F4-028A-F5FDF241863A}"/>
              </a:ext>
            </a:extLst>
          </p:cNvPr>
          <p:cNvSpPr txBox="1"/>
          <p:nvPr/>
        </p:nvSpPr>
        <p:spPr>
          <a:xfrm>
            <a:off x="515596" y="356769"/>
            <a:ext cx="1061976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9C2339"/>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The </a:t>
            </a:r>
            <a:r>
              <a:rPr kumimoji="0" lang="en-GB" sz="3200" b="0" i="0" u="none" strike="noStrike" kern="1200" cap="none" spc="0" normalizeH="0" baseline="0" noProof="0">
                <a:ln>
                  <a:noFill/>
                </a:ln>
                <a:solidFill>
                  <a:srgbClr val="9C2339"/>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Conflict Avoidance Pledge     </a:t>
            </a:r>
            <a:endParaRPr kumimoji="0" lang="en-GB" sz="3200" b="0" i="0" u="none" strike="noStrike" kern="1200" cap="none" spc="0" normalizeH="0" baseline="0" noProof="0" dirty="0">
              <a:ln>
                <a:noFill/>
              </a:ln>
              <a:solidFill>
                <a:srgbClr val="9C2339"/>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TextBox 3">
            <a:extLst>
              <a:ext uri="{FF2B5EF4-FFF2-40B4-BE49-F238E27FC236}">
                <a16:creationId xmlns:a16="http://schemas.microsoft.com/office/drawing/2014/main" id="{DB8BD83F-8979-BFB5-2FEF-D1E1A576BF5F}"/>
              </a:ext>
            </a:extLst>
          </p:cNvPr>
          <p:cNvSpPr txBox="1"/>
          <p:nvPr/>
        </p:nvSpPr>
        <p:spPr>
          <a:xfrm>
            <a:off x="1493520" y="1338315"/>
            <a:ext cx="9255760" cy="53553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6424A"/>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We commit to working proactively to avoid conflict and to facilitate early resolution of potential disputes.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6424A"/>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6424A"/>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We believe in collaborative working and the use of early intervention techniques to try to resolve differences of opinion before they escalate into disputes.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6424A"/>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6424A"/>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We recognise the importance of embedding conflict avoidance mechanisms into projects with the aim of identifying, controlling and managing potential conflict, whilst preventing the need for formal, adversarial dispute resolution procedures. We commit our resources to embedding these into our projects.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6424A"/>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6424A"/>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We commit to developing our capability in the early identification of potential disputes and in the use of conflict avoidance measures.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6424A"/>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6424A"/>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We will promote the value of collaborative working to prevent issues from developing into disputes.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6424A"/>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6424A"/>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We commit to work with our industry partners to identify, promote and utilise conflict avoidance mechanisms.</a:t>
            </a:r>
          </a:p>
        </p:txBody>
      </p:sp>
      <p:pic>
        <p:nvPicPr>
          <p:cNvPr id="10" name="Picture 9">
            <a:extLst>
              <a:ext uri="{FF2B5EF4-FFF2-40B4-BE49-F238E27FC236}">
                <a16:creationId xmlns:a16="http://schemas.microsoft.com/office/drawing/2014/main" id="{C6789AEC-98F2-D520-8627-E1EC2D32A3AC}"/>
              </a:ext>
            </a:extLst>
          </p:cNvPr>
          <p:cNvPicPr>
            <a:picLocks noChangeAspect="1"/>
          </p:cNvPicPr>
          <p:nvPr/>
        </p:nvPicPr>
        <p:blipFill>
          <a:blip r:embed="rId2"/>
          <a:stretch>
            <a:fillRect/>
          </a:stretch>
        </p:blipFill>
        <p:spPr>
          <a:xfrm>
            <a:off x="149860" y="773899"/>
            <a:ext cx="1343660" cy="1128831"/>
          </a:xfrm>
          <a:prstGeom prst="rect">
            <a:avLst/>
          </a:prstGeom>
          <a:solidFill>
            <a:srgbClr val="9C2339"/>
          </a:solidFill>
        </p:spPr>
      </p:pic>
      <p:pic>
        <p:nvPicPr>
          <p:cNvPr id="13" name="Picture 12">
            <a:extLst>
              <a:ext uri="{FF2B5EF4-FFF2-40B4-BE49-F238E27FC236}">
                <a16:creationId xmlns:a16="http://schemas.microsoft.com/office/drawing/2014/main" id="{E48E4C37-0E13-2ABB-AFD8-89C260A1E73A}"/>
              </a:ext>
            </a:extLst>
          </p:cNvPr>
          <p:cNvPicPr>
            <a:picLocks noChangeAspect="1"/>
          </p:cNvPicPr>
          <p:nvPr/>
        </p:nvPicPr>
        <p:blipFill>
          <a:blip r:embed="rId3"/>
          <a:stretch>
            <a:fillRect/>
          </a:stretch>
        </p:blipFill>
        <p:spPr>
          <a:xfrm>
            <a:off x="10698480" y="5519685"/>
            <a:ext cx="1391249" cy="1166854"/>
          </a:xfrm>
          <a:prstGeom prst="rect">
            <a:avLst/>
          </a:prstGeom>
        </p:spPr>
      </p:pic>
    </p:spTree>
    <p:extLst>
      <p:ext uri="{BB962C8B-B14F-4D97-AF65-F5344CB8AC3E}">
        <p14:creationId xmlns:p14="http://schemas.microsoft.com/office/powerpoint/2010/main" val="25107119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AB271-ED58-483B-86F8-2770052EC52F}"/>
              </a:ext>
            </a:extLst>
          </p:cNvPr>
          <p:cNvSpPr>
            <a:spLocks noGrp="1"/>
          </p:cNvSpPr>
          <p:nvPr>
            <p:ph type="title"/>
          </p:nvPr>
        </p:nvSpPr>
        <p:spPr>
          <a:xfrm>
            <a:off x="609600" y="427039"/>
            <a:ext cx="10972800" cy="1021236"/>
          </a:xfrm>
        </p:spPr>
        <p:txBody>
          <a:bodyPr/>
          <a:lstStyle/>
          <a:p>
            <a:r>
              <a:rPr lang="en-GB" dirty="0">
                <a:solidFill>
                  <a:schemeClr val="tx2"/>
                </a:solidFill>
              </a:rPr>
              <a:t>Conflict Avoidance Directory</a:t>
            </a:r>
            <a:endParaRPr lang="en-GB" dirty="0">
              <a:solidFill>
                <a:schemeClr val="tx1"/>
              </a:solidFill>
            </a:endParaRPr>
          </a:p>
        </p:txBody>
      </p:sp>
      <p:graphicFrame>
        <p:nvGraphicFramePr>
          <p:cNvPr id="4" name="Content Placeholder 3">
            <a:extLst>
              <a:ext uri="{FF2B5EF4-FFF2-40B4-BE49-F238E27FC236}">
                <a16:creationId xmlns:a16="http://schemas.microsoft.com/office/drawing/2014/main" id="{2B36E785-7C48-4122-B2B4-1853E63E98E5}"/>
              </a:ext>
            </a:extLst>
          </p:cNvPr>
          <p:cNvGraphicFramePr>
            <a:graphicFrameLocks noGrp="1"/>
          </p:cNvGraphicFramePr>
          <p:nvPr>
            <p:ph idx="1"/>
          </p:nvPr>
        </p:nvGraphicFramePr>
        <p:xfrm>
          <a:off x="609600" y="2205355"/>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C9917A82-633B-01DA-4666-849FF322AB21}"/>
              </a:ext>
            </a:extLst>
          </p:cNvPr>
          <p:cNvSpPr txBox="1"/>
          <p:nvPr/>
        </p:nvSpPr>
        <p:spPr>
          <a:xfrm>
            <a:off x="609600" y="1100743"/>
            <a:ext cx="111972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6424A"/>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 published list of businesses and organisations committed to collaborative working and the use of early intervention techniques throughout the supply chain, to try to avoid, manage and resolve disputes collaboratively and without recourse, where possible, to adversarial procedures. </a:t>
            </a:r>
          </a:p>
        </p:txBody>
      </p:sp>
    </p:spTree>
    <p:extLst>
      <p:ext uri="{BB962C8B-B14F-4D97-AF65-F5344CB8AC3E}">
        <p14:creationId xmlns:p14="http://schemas.microsoft.com/office/powerpoint/2010/main" val="28891553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4C1ED15-EC22-258E-E8BA-7BDFA31061DB}"/>
              </a:ext>
            </a:extLst>
          </p:cNvPr>
          <p:cNvSpPr>
            <a:spLocks noGrp="1"/>
          </p:cNvSpPr>
          <p:nvPr>
            <p:ph type="title"/>
          </p:nvPr>
        </p:nvSpPr>
        <p:spPr>
          <a:xfrm>
            <a:off x="5297762" y="336291"/>
            <a:ext cx="6251110" cy="1183982"/>
          </a:xfrm>
        </p:spPr>
        <p:txBody>
          <a:bodyPr vert="horz" lIns="91440" tIns="45720" rIns="91440" bIns="45720" rtlCol="0" anchor="b">
            <a:normAutofit/>
          </a:bodyPr>
          <a:lstStyle/>
          <a:p>
            <a:r>
              <a:rPr lang="en-US" sz="3800" dirty="0">
                <a:solidFill>
                  <a:schemeClr val="tx1"/>
                </a:solidFill>
                <a:latin typeface="+mj-lt"/>
                <a:cs typeface="+mj-cs"/>
              </a:rPr>
              <a:t>Government endorsement of conflict avoidance measures</a:t>
            </a:r>
          </a:p>
        </p:txBody>
      </p:sp>
      <p:pic>
        <p:nvPicPr>
          <p:cNvPr id="9" name="Content Placeholder 8">
            <a:extLst>
              <a:ext uri="{FF2B5EF4-FFF2-40B4-BE49-F238E27FC236}">
                <a16:creationId xmlns:a16="http://schemas.microsoft.com/office/drawing/2014/main" id="{855523F3-9BAF-9AF7-7806-293105E85EB9}"/>
              </a:ext>
            </a:extLst>
          </p:cNvPr>
          <p:cNvPicPr>
            <a:picLocks noGrp="1" noChangeAspect="1"/>
          </p:cNvPicPr>
          <p:nvPr>
            <p:ph idx="1"/>
          </p:nvPr>
        </p:nvPicPr>
        <p:blipFill rotWithShape="1">
          <a:blip r:embed="rId2"/>
          <a:srcRect r="298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8" name="Content Placeholder 7">
            <a:extLst>
              <a:ext uri="{FF2B5EF4-FFF2-40B4-BE49-F238E27FC236}">
                <a16:creationId xmlns:a16="http://schemas.microsoft.com/office/drawing/2014/main" id="{30497101-17FE-FB33-0255-2D832B55C0E8}"/>
              </a:ext>
            </a:extLst>
          </p:cNvPr>
          <p:cNvSpPr>
            <a:spLocks noGrp="1"/>
          </p:cNvSpPr>
          <p:nvPr>
            <p:ph idx="10"/>
          </p:nvPr>
        </p:nvSpPr>
        <p:spPr>
          <a:xfrm>
            <a:off x="5297762" y="1574613"/>
            <a:ext cx="6251110" cy="5023788"/>
          </a:xfrm>
        </p:spPr>
        <p:txBody>
          <a:bodyPr vert="horz" lIns="91440" tIns="45720" rIns="91440" bIns="45720" rtlCol="0">
            <a:normAutofit/>
          </a:bodyPr>
          <a:lstStyle/>
          <a:p>
            <a:pPr marL="0" indent="0">
              <a:buNone/>
            </a:pPr>
            <a:r>
              <a:rPr lang="en-GB" sz="1800" dirty="0">
                <a:latin typeface="+mn-lt"/>
                <a:ea typeface="+mn-ea"/>
                <a:cs typeface="+mn-cs"/>
              </a:rPr>
              <a:t>The Construction Playbook 2022 outlines Government Guidance for sourcing and contracting public works projects in England and Wales.</a:t>
            </a:r>
          </a:p>
          <a:p>
            <a:pPr marL="0" indent="0">
              <a:buNone/>
            </a:pPr>
            <a:endParaRPr lang="en-GB" sz="1800" dirty="0">
              <a:latin typeface="+mn-lt"/>
              <a:ea typeface="+mn-ea"/>
              <a:cs typeface="+mn-cs"/>
            </a:endParaRPr>
          </a:p>
          <a:p>
            <a:r>
              <a:rPr lang="en-GB" sz="1800" dirty="0">
                <a:latin typeface="+mn-lt"/>
                <a:ea typeface="+mn-ea"/>
                <a:cs typeface="+mn-cs"/>
              </a:rPr>
              <a:t>It includes 14 key policies for assessing, procuring, and delivering public works projects.</a:t>
            </a:r>
          </a:p>
          <a:p>
            <a:r>
              <a:rPr lang="en-GB" sz="1800" dirty="0">
                <a:latin typeface="+mn-lt"/>
                <a:ea typeface="+mn-ea"/>
                <a:cs typeface="+mn-cs"/>
              </a:rPr>
              <a:t>Central government departments and arm's length bodies must adopt these policies on a 'comply or explain' basis.</a:t>
            </a:r>
          </a:p>
          <a:p>
            <a:r>
              <a:rPr lang="en-GB" sz="1800" dirty="0">
                <a:latin typeface="+mn-lt"/>
                <a:ea typeface="+mn-ea"/>
                <a:cs typeface="+mn-cs"/>
              </a:rPr>
              <a:t>Standard construction contracts such as NEC, </a:t>
            </a:r>
            <a:r>
              <a:rPr lang="en-GB" sz="1800" dirty="0" err="1">
                <a:latin typeface="+mn-lt"/>
                <a:ea typeface="+mn-ea"/>
                <a:cs typeface="+mn-cs"/>
              </a:rPr>
              <a:t>JCT</a:t>
            </a:r>
            <a:r>
              <a:rPr lang="en-GB" sz="1800" dirty="0">
                <a:latin typeface="+mn-lt"/>
                <a:ea typeface="+mn-ea"/>
                <a:cs typeface="+mn-cs"/>
              </a:rPr>
              <a:t>, and </a:t>
            </a:r>
            <a:r>
              <a:rPr lang="en-GB" sz="1800" dirty="0" err="1">
                <a:latin typeface="+mn-lt"/>
                <a:ea typeface="+mn-ea"/>
                <a:cs typeface="+mn-cs"/>
              </a:rPr>
              <a:t>FAC</a:t>
            </a:r>
            <a:r>
              <a:rPr lang="en-GB" sz="1800" dirty="0">
                <a:latin typeface="+mn-lt"/>
                <a:ea typeface="+mn-ea"/>
                <a:cs typeface="+mn-cs"/>
              </a:rPr>
              <a:t>-1 should be used for public works programs.</a:t>
            </a:r>
          </a:p>
          <a:p>
            <a:r>
              <a:rPr lang="en-GB" sz="1800" dirty="0">
                <a:latin typeface="+mn-lt"/>
                <a:ea typeface="+mn-ea"/>
                <a:cs typeface="+mn-cs"/>
              </a:rPr>
              <a:t>Contracts should include viable conflict avoidance and management measures.</a:t>
            </a:r>
          </a:p>
          <a:p>
            <a:r>
              <a:rPr lang="en-GB" sz="1800" dirty="0">
                <a:latin typeface="+mn-lt"/>
                <a:ea typeface="+mn-ea"/>
                <a:cs typeface="+mn-cs"/>
              </a:rPr>
              <a:t>Government departments and </a:t>
            </a:r>
            <a:r>
              <a:rPr lang="en-GB" sz="1800" dirty="0" err="1">
                <a:latin typeface="+mn-lt"/>
                <a:ea typeface="+mn-ea"/>
                <a:cs typeface="+mn-cs"/>
              </a:rPr>
              <a:t>ALBs</a:t>
            </a:r>
            <a:r>
              <a:rPr lang="en-GB" sz="1800" dirty="0">
                <a:latin typeface="+mn-lt"/>
                <a:ea typeface="+mn-ea"/>
                <a:cs typeface="+mn-cs"/>
              </a:rPr>
              <a:t> are encouraged to sign up to the conflict avoidance pledge (CAP).</a:t>
            </a:r>
          </a:p>
          <a:p>
            <a:r>
              <a:rPr lang="en-GB" sz="1800" dirty="0">
                <a:latin typeface="+mn-lt"/>
                <a:ea typeface="+mn-ea"/>
                <a:cs typeface="+mn-cs"/>
              </a:rPr>
              <a:t>They should demonstrate a commitment to conflict avoidance and use amicable resolution procedures for early dispute resolution.</a:t>
            </a:r>
          </a:p>
        </p:txBody>
      </p:sp>
      <p:sp>
        <p:nvSpPr>
          <p:cNvPr id="18" name="TextBox 17">
            <a:extLst>
              <a:ext uri="{FF2B5EF4-FFF2-40B4-BE49-F238E27FC236}">
                <a16:creationId xmlns:a16="http://schemas.microsoft.com/office/drawing/2014/main" id="{3694E1B1-CB4B-2832-B61C-41D4E1289758}"/>
              </a:ext>
            </a:extLst>
          </p:cNvPr>
          <p:cNvSpPr txBox="1"/>
          <p:nvPr/>
        </p:nvSpPr>
        <p:spPr>
          <a:xfrm>
            <a:off x="714461" y="281951"/>
            <a:ext cx="624979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3600" b="0" i="0" u="none" strike="noStrike" kern="1200" cap="none" spc="0" normalizeH="0" baseline="0" noProof="0" dirty="0">
                <a:ln>
                  <a:noFill/>
                </a:ln>
                <a:solidFill>
                  <a:srgbClr val="9C2339"/>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r>
              <a:rPr kumimoji="0" lang="en-GB" sz="1800" b="0" i="0" u="none" strike="noStrike" kern="1200" cap="none" spc="0" normalizeH="0" baseline="0" noProof="0" dirty="0">
                <a:ln>
                  <a:noFill/>
                </a:ln>
                <a:solidFill>
                  <a:srgbClr val="9C2339"/>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endParaRPr kumimoji="0" lang="en-GB" sz="1800" b="0" i="0" u="none" strike="noStrike" kern="1200" cap="none" spc="0" normalizeH="0" baseline="0" noProof="0">
              <a:ln>
                <a:noFill/>
              </a:ln>
              <a:solidFill>
                <a:srgbClr val="9C2339"/>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42338060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17101-409B-4057-B6DA-49A7875D1521}"/>
              </a:ext>
            </a:extLst>
          </p:cNvPr>
          <p:cNvSpPr>
            <a:spLocks noGrp="1"/>
          </p:cNvSpPr>
          <p:nvPr>
            <p:ph type="title"/>
          </p:nvPr>
        </p:nvSpPr>
        <p:spPr/>
        <p:txBody>
          <a:bodyPr/>
          <a:lstStyle/>
          <a:p>
            <a:r>
              <a:rPr lang="en-GB" dirty="0">
                <a:solidFill>
                  <a:schemeClr val="tx2"/>
                </a:solidFill>
              </a:rPr>
              <a:t>Government endorsement continued… </a:t>
            </a:r>
          </a:p>
        </p:txBody>
      </p:sp>
      <p:graphicFrame>
        <p:nvGraphicFramePr>
          <p:cNvPr id="3" name="Content Placeholder 2">
            <a:extLst>
              <a:ext uri="{FF2B5EF4-FFF2-40B4-BE49-F238E27FC236}">
                <a16:creationId xmlns:a16="http://schemas.microsoft.com/office/drawing/2014/main" id="{FDDED32F-48DE-EECE-4606-E828B870E9FC}"/>
              </a:ext>
            </a:extLst>
          </p:cNvPr>
          <p:cNvGraphicFramePr>
            <a:graphicFrameLocks noGrp="1"/>
          </p:cNvGraphicFramePr>
          <p:nvPr>
            <p:ph idx="1"/>
          </p:nvPr>
        </p:nvGraphicFramePr>
        <p:xfrm>
          <a:off x="609600" y="1565275"/>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88696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F65A6-493A-4C92-A85C-FFD999D2E26B}"/>
              </a:ext>
            </a:extLst>
          </p:cNvPr>
          <p:cNvSpPr>
            <a:spLocks noGrp="1"/>
          </p:cNvSpPr>
          <p:nvPr>
            <p:ph type="ctrTitle"/>
          </p:nvPr>
        </p:nvSpPr>
        <p:spPr>
          <a:xfrm>
            <a:off x="487464" y="2135588"/>
            <a:ext cx="6897309" cy="2496047"/>
          </a:xfrm>
          <a:prstGeom prst="rect">
            <a:avLst/>
          </a:prstGeom>
        </p:spPr>
        <p:txBody>
          <a:bodyPr/>
          <a:lstStyle/>
          <a:p>
            <a:r>
              <a:rPr lang="en-GB" dirty="0">
                <a:solidFill>
                  <a:srgbClr val="9C2339"/>
                </a:solidFill>
              </a:rPr>
              <a:t>Thank You.</a:t>
            </a:r>
          </a:p>
        </p:txBody>
      </p:sp>
      <p:sp>
        <p:nvSpPr>
          <p:cNvPr id="3" name="TextBox 2">
            <a:extLst>
              <a:ext uri="{FF2B5EF4-FFF2-40B4-BE49-F238E27FC236}">
                <a16:creationId xmlns:a16="http://schemas.microsoft.com/office/drawing/2014/main" id="{018BCAC4-A2A1-F9B9-B9C6-CEBFDCEAD402}"/>
              </a:ext>
            </a:extLst>
          </p:cNvPr>
          <p:cNvSpPr txBox="1"/>
          <p:nvPr/>
        </p:nvSpPr>
        <p:spPr>
          <a:xfrm>
            <a:off x="629920" y="3434080"/>
            <a:ext cx="5872480"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6424A"/>
                </a:solidFill>
                <a:effectLst/>
                <a:uLnTx/>
                <a:uFillTx/>
                <a:latin typeface="Open Sans" panose="020B0606030504020204" pitchFamily="34" charset="0"/>
                <a:ea typeface="Open Sans" panose="020B0606030504020204" pitchFamily="34" charset="0"/>
                <a:cs typeface="Open Sans" panose="020B0606030504020204" pitchFamily="34" charset="0"/>
              </a:rPr>
              <a:t>Martin Burns  </a:t>
            </a:r>
            <a:br>
              <a:rPr kumimoji="0" lang="en-GB" sz="1800" b="0" i="0" u="none" strike="noStrike" kern="1200" cap="none" spc="0" normalizeH="0" baseline="0" noProof="0" dirty="0">
                <a:ln>
                  <a:noFill/>
                </a:ln>
                <a:solidFill>
                  <a:srgbClr val="36424A"/>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GB" sz="1800" b="0" i="0" u="none" strike="noStrike" kern="1200" cap="none" spc="0" normalizeH="0" baseline="0" noProof="0" dirty="0">
                <a:ln>
                  <a:noFill/>
                </a:ln>
                <a:solidFill>
                  <a:srgbClr val="36424A"/>
                </a:solidFill>
                <a:effectLst/>
                <a:uLnTx/>
                <a:uFillTx/>
                <a:latin typeface="Open Sans" panose="020B0606030504020204" pitchFamily="34" charset="0"/>
                <a:ea typeface="Open Sans" panose="020B0606030504020204" pitchFamily="34" charset="0"/>
                <a:cs typeface="Open Sans" panose="020B0606030504020204" pitchFamily="34" charset="0"/>
              </a:rPr>
              <a:t>RICS, Head of ADR Research and Development </a:t>
            </a:r>
            <a:br>
              <a:rPr kumimoji="0" lang="en-GB" sz="5400" b="0" i="0" u="none" strike="noStrike" kern="1200" cap="none" spc="0" normalizeH="0" baseline="0" noProof="0" dirty="0">
                <a:ln>
                  <a:noFill/>
                </a:ln>
                <a:solidFill>
                  <a:srgbClr val="36424A"/>
                </a:solidFill>
                <a:effectLst/>
                <a:uLnTx/>
                <a:uFillTx/>
                <a:latin typeface="Open Sans" panose="020B0606030504020204" pitchFamily="34" charset="0"/>
                <a:ea typeface="Open Sans" panose="020B0606030504020204" pitchFamily="34" charset="0"/>
                <a:cs typeface="Open Sans" panose="020B0606030504020204" pitchFamily="34" charset="0"/>
              </a:rPr>
            </a:br>
            <a:br>
              <a:rPr kumimoji="0" lang="en-GB" sz="1100" b="0" i="0" u="none" strike="noStrike" kern="1200" cap="none" spc="0" normalizeH="0" baseline="0" noProof="0" dirty="0">
                <a:ln>
                  <a:noFill/>
                </a:ln>
                <a:solidFill>
                  <a:srgbClr val="36424A"/>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en-GB" sz="1100" b="0" i="0" u="none" strike="noStrike" kern="1200" cap="none" spc="0" normalizeH="0" baseline="0" noProof="0" dirty="0">
              <a:ln>
                <a:noFill/>
              </a:ln>
              <a:solidFill>
                <a:srgbClr val="36424A"/>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36424A"/>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100" b="0" i="0" u="none" strike="noStrike" kern="1200" cap="none" spc="0" normalizeH="0" baseline="0" noProof="0" dirty="0">
                <a:ln>
                  <a:noFill/>
                </a:ln>
                <a:solidFill>
                  <a:srgbClr val="36424A"/>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GB" sz="2400" b="0" i="0" u="none" strike="noStrike" kern="1200" cap="none" spc="0" normalizeH="0" baseline="0" noProof="0" dirty="0">
                <a:ln>
                  <a:noFill/>
                </a:ln>
                <a:solidFill>
                  <a:srgbClr val="36424A"/>
                </a:solidFill>
                <a:effectLst/>
                <a:uLnTx/>
                <a:uFillTx/>
                <a:latin typeface="Open Sans" panose="020B0606030504020204" pitchFamily="34" charset="0"/>
                <a:ea typeface="Open Sans" panose="020B0606030504020204" pitchFamily="34" charset="0"/>
                <a:cs typeface="Open Sans" panose="020B0606030504020204" pitchFamily="34" charset="0"/>
                <a:hlinkClick r:id="rId2"/>
              </a:rPr>
              <a:t>www.rics.org/capledge</a:t>
            </a:r>
            <a:endParaRPr kumimoji="0" lang="en-GB" sz="1800" b="0" i="0" u="none" strike="noStrike" kern="1200" cap="none" spc="0" normalizeH="0" baseline="0" noProof="0" dirty="0">
              <a:ln>
                <a:noFill/>
              </a:ln>
              <a:solidFill>
                <a:srgbClr val="36424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110989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erson&#10;&#10;Description automatically generated">
            <a:extLst>
              <a:ext uri="{FF2B5EF4-FFF2-40B4-BE49-F238E27FC236}">
                <a16:creationId xmlns:a16="http://schemas.microsoft.com/office/drawing/2014/main" id="{98749137-76BD-1126-4F57-FA8D76626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D5229111-A3AC-384E-B01E-EC61C0B8C6C0}"/>
              </a:ext>
            </a:extLst>
          </p:cNvPr>
          <p:cNvSpPr>
            <a:spLocks noGrp="1"/>
          </p:cNvSpPr>
          <p:nvPr>
            <p:ph type="subTitle" idx="1"/>
          </p:nvPr>
        </p:nvSpPr>
        <p:spPr>
          <a:xfrm>
            <a:off x="1524000" y="2491273"/>
            <a:ext cx="9144000" cy="1728389"/>
          </a:xfrm>
        </p:spPr>
        <p:txBody>
          <a:bodyPr>
            <a:normAutofit fontScale="70000" lnSpcReduction="20000"/>
          </a:bodyPr>
          <a:lstStyle/>
          <a:p>
            <a:endParaRPr lang="en-US" dirty="0"/>
          </a:p>
          <a:p>
            <a:endParaRPr lang="en-US" sz="3200" b="1" dirty="0"/>
          </a:p>
          <a:p>
            <a:r>
              <a:rPr lang="en-US" sz="4000" b="1" dirty="0"/>
              <a:t>Introducing Her </a:t>
            </a:r>
            <a:r>
              <a:rPr lang="en-US" sz="4000" b="1" dirty="0" err="1"/>
              <a:t>Honour</a:t>
            </a:r>
            <a:r>
              <a:rPr lang="en-US" sz="4000" b="1" dirty="0"/>
              <a:t> Frances Kirkham CBE</a:t>
            </a:r>
          </a:p>
          <a:p>
            <a:r>
              <a:rPr lang="en-US" sz="3200" dirty="0"/>
              <a:t>Chartered Arbitrator, Adjudicator and Mediator and a past Judge of the Technology and Construction Court, England and Wales</a:t>
            </a:r>
            <a:endParaRPr lang="en-US" dirty="0"/>
          </a:p>
        </p:txBody>
      </p:sp>
    </p:spTree>
    <p:extLst>
      <p:ext uri="{BB962C8B-B14F-4D97-AF65-F5344CB8AC3E}">
        <p14:creationId xmlns:p14="http://schemas.microsoft.com/office/powerpoint/2010/main" val="4605304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C0260BFB-19A3-4604-A93F-88D2FA171731}"/>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1647825" y="1686334"/>
            <a:ext cx="8858250" cy="4131974"/>
          </a:xfrm>
          <a:prstGeom prst="rect">
            <a:avLst/>
          </a:prstGeom>
        </p:spPr>
      </p:pic>
      <p:sp>
        <p:nvSpPr>
          <p:cNvPr id="4" name="Title 1">
            <a:extLst>
              <a:ext uri="{FF2B5EF4-FFF2-40B4-BE49-F238E27FC236}">
                <a16:creationId xmlns:a16="http://schemas.microsoft.com/office/drawing/2014/main" id="{59C94449-E770-49C6-2AD8-92499AF2D20C}"/>
              </a:ext>
            </a:extLst>
          </p:cNvPr>
          <p:cNvSpPr>
            <a:spLocks noGrp="1"/>
          </p:cNvSpPr>
          <p:nvPr>
            <p:ph type="subTitle" idx="1"/>
          </p:nvPr>
        </p:nvSpPr>
        <p:spPr>
          <a:xfrm>
            <a:off x="1798639" y="1926577"/>
            <a:ext cx="8556625" cy="1704975"/>
          </a:xfrm>
        </p:spPr>
        <p:txBody>
          <a:bodyPr>
            <a:normAutofit fontScale="97500"/>
          </a:bodyPr>
          <a:lstStyle/>
          <a:p>
            <a:r>
              <a:rPr lang="en-GB" sz="2900" b="1" dirty="0">
                <a:latin typeface="+mj-lt"/>
                <a:ea typeface="+mj-ea"/>
                <a:cs typeface="+mj-cs"/>
              </a:rPr>
              <a:t>Her Honour Frances Kirkham CBE</a:t>
            </a:r>
          </a:p>
        </p:txBody>
      </p:sp>
      <p:sp>
        <p:nvSpPr>
          <p:cNvPr id="6" name="Subtitle 2">
            <a:extLst>
              <a:ext uri="{FF2B5EF4-FFF2-40B4-BE49-F238E27FC236}">
                <a16:creationId xmlns:a16="http://schemas.microsoft.com/office/drawing/2014/main" id="{869DEC52-5F46-FBB4-9DB6-123F086E5FA4}"/>
              </a:ext>
            </a:extLst>
          </p:cNvPr>
          <p:cNvSpPr>
            <a:spLocks noGrp="1"/>
          </p:cNvSpPr>
          <p:nvPr>
            <p:ph type="ctrTitle"/>
          </p:nvPr>
        </p:nvSpPr>
        <p:spPr>
          <a:xfrm>
            <a:off x="1798638" y="288237"/>
            <a:ext cx="8993246" cy="576262"/>
          </a:xfrm>
        </p:spPr>
        <p:txBody>
          <a:bodyPr>
            <a:normAutofit fontScale="90000"/>
          </a:bodyPr>
          <a:lstStyle/>
          <a:p>
            <a:r>
              <a:rPr lang="en-GB" sz="4000" dirty="0"/>
              <a:t>Effective</a:t>
            </a:r>
            <a:r>
              <a:rPr lang="en-GB" sz="4000" dirty="0">
                <a:latin typeface="Calibri" panose="020F0502020204030204" pitchFamily="34" charset="0"/>
                <a:ea typeface="Calibri" panose="020F0502020204030204" pitchFamily="34" charset="0"/>
              </a:rPr>
              <a:t> </a:t>
            </a:r>
            <a:r>
              <a:rPr lang="en-GB" sz="4000" dirty="0"/>
              <a:t>management of an international arbitration: is this possible?</a:t>
            </a:r>
            <a:br>
              <a:rPr lang="en-GB" sz="4000" dirty="0"/>
            </a:br>
            <a:br>
              <a:rPr lang="en-GB" sz="4000" dirty="0"/>
            </a:br>
            <a:br>
              <a:rPr lang="en-GB" sz="4000" dirty="0"/>
            </a:br>
            <a:br>
              <a:rPr lang="en-GB" sz="4000" dirty="0"/>
            </a:br>
            <a:endParaRPr lang="en-GB" sz="4000" dirty="0"/>
          </a:p>
          <a:p>
            <a:br>
              <a:rPr lang="en-GB" dirty="0"/>
            </a:br>
            <a:endParaRPr lang="en-GB" dirty="0"/>
          </a:p>
        </p:txBody>
      </p:sp>
    </p:spTree>
    <p:extLst>
      <p:ext uri="{BB962C8B-B14F-4D97-AF65-F5344CB8AC3E}">
        <p14:creationId xmlns:p14="http://schemas.microsoft.com/office/powerpoint/2010/main" val="16773310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erson&#10;&#10;Description automatically generated">
            <a:extLst>
              <a:ext uri="{FF2B5EF4-FFF2-40B4-BE49-F238E27FC236}">
                <a16:creationId xmlns:a16="http://schemas.microsoft.com/office/drawing/2014/main" id="{98749137-76BD-1126-4F57-FA8D76626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D5229111-A3AC-384E-B01E-EC61C0B8C6C0}"/>
              </a:ext>
            </a:extLst>
          </p:cNvPr>
          <p:cNvSpPr>
            <a:spLocks noGrp="1"/>
          </p:cNvSpPr>
          <p:nvPr>
            <p:ph type="subTitle" idx="1"/>
          </p:nvPr>
        </p:nvSpPr>
        <p:spPr>
          <a:xfrm>
            <a:off x="1524000" y="2491273"/>
            <a:ext cx="9144000" cy="1728389"/>
          </a:xfrm>
        </p:spPr>
        <p:txBody>
          <a:bodyPr>
            <a:normAutofit/>
          </a:bodyPr>
          <a:lstStyle/>
          <a:p>
            <a:endParaRPr lang="en-US" dirty="0"/>
          </a:p>
          <a:p>
            <a:endParaRPr lang="en-US" sz="3200" b="1" dirty="0"/>
          </a:p>
          <a:p>
            <a:r>
              <a:rPr lang="en-US" sz="4400" b="1" dirty="0"/>
              <a:t>Speaker Panel Discussion</a:t>
            </a:r>
          </a:p>
        </p:txBody>
      </p:sp>
    </p:spTree>
    <p:extLst>
      <p:ext uri="{BB962C8B-B14F-4D97-AF65-F5344CB8AC3E}">
        <p14:creationId xmlns:p14="http://schemas.microsoft.com/office/powerpoint/2010/main" val="5809809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erson&#10;&#10;Description automatically generated">
            <a:extLst>
              <a:ext uri="{FF2B5EF4-FFF2-40B4-BE49-F238E27FC236}">
                <a16:creationId xmlns:a16="http://schemas.microsoft.com/office/drawing/2014/main" id="{98749137-76BD-1126-4F57-FA8D76626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D5229111-A3AC-384E-B01E-EC61C0B8C6C0}"/>
              </a:ext>
            </a:extLst>
          </p:cNvPr>
          <p:cNvSpPr>
            <a:spLocks noGrp="1"/>
          </p:cNvSpPr>
          <p:nvPr>
            <p:ph type="subTitle" idx="1"/>
          </p:nvPr>
        </p:nvSpPr>
        <p:spPr>
          <a:xfrm>
            <a:off x="1524000" y="1882067"/>
            <a:ext cx="9144000" cy="3251996"/>
          </a:xfrm>
        </p:spPr>
        <p:txBody>
          <a:bodyPr>
            <a:normAutofit fontScale="55000" lnSpcReduction="20000"/>
          </a:bodyPr>
          <a:lstStyle/>
          <a:p>
            <a:endParaRPr lang="en-US" dirty="0"/>
          </a:p>
          <a:p>
            <a:endParaRPr lang="en-US" sz="3200" b="1" dirty="0"/>
          </a:p>
          <a:p>
            <a:r>
              <a:rPr lang="en-US" sz="5400" b="1" dirty="0"/>
              <a:t>Thank you.  </a:t>
            </a:r>
          </a:p>
          <a:p>
            <a:endParaRPr lang="en-US" sz="4400" b="1" dirty="0"/>
          </a:p>
          <a:p>
            <a:r>
              <a:rPr lang="en-US" sz="4400" b="1" dirty="0"/>
              <a:t>To view the recording of slides from today’s presentation, please visit </a:t>
            </a:r>
            <a:r>
              <a:rPr lang="en-US" sz="4400" b="1" dirty="0">
                <a:hlinkClick r:id="rId3"/>
              </a:rPr>
              <a:t>https://www.ibqc.org.au/ibqc-forum-new/</a:t>
            </a:r>
            <a:endParaRPr lang="en-US" sz="4400" b="1" dirty="0"/>
          </a:p>
          <a:p>
            <a:endParaRPr lang="en-US" sz="4400" b="1" dirty="0"/>
          </a:p>
          <a:p>
            <a:r>
              <a:rPr lang="en-US" sz="4400" b="1" dirty="0"/>
              <a:t>For </a:t>
            </a:r>
            <a:r>
              <a:rPr lang="en-US" sz="4400" b="1"/>
              <a:t>more information, </a:t>
            </a:r>
            <a:r>
              <a:rPr lang="en-US" sz="4400" b="1" dirty="0"/>
              <a:t>please contact IBQC Executive Director Judy Zakreski at </a:t>
            </a:r>
            <a:r>
              <a:rPr lang="en-US" sz="4400" b="1" dirty="0">
                <a:hlinkClick r:id="rId4"/>
              </a:rPr>
              <a:t>jzakreski@iccsafe.org</a:t>
            </a:r>
            <a:r>
              <a:rPr lang="en-US" sz="4400" b="1" dirty="0"/>
              <a:t> </a:t>
            </a:r>
          </a:p>
          <a:p>
            <a:endParaRPr lang="en-US" sz="4400" b="1" dirty="0"/>
          </a:p>
        </p:txBody>
      </p:sp>
    </p:spTree>
    <p:extLst>
      <p:ext uri="{BB962C8B-B14F-4D97-AF65-F5344CB8AC3E}">
        <p14:creationId xmlns:p14="http://schemas.microsoft.com/office/powerpoint/2010/main" val="612610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p:txBody>
          <a:bodyPr/>
          <a:lstStyle/>
          <a:p>
            <a:r>
              <a:rPr lang="en-GB" dirty="0"/>
              <a:t>THE ROADMAP TO DEVELOPMENT</a:t>
            </a:r>
            <a:endParaRPr lang="en-AU" dirty="0"/>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a:xfrm>
            <a:off x="838200" y="2215661"/>
            <a:ext cx="10515600" cy="3961301"/>
          </a:xfrm>
        </p:spPr>
        <p:txBody>
          <a:bodyPr/>
          <a:lstStyle/>
          <a:p>
            <a:r>
              <a:rPr lang="en-AU" dirty="0"/>
              <a:t>THE MALAWI 2063 AGENDA WHICH HAS 10 GOALS, 3 OF WHICH ARE RELEVANT TO THE DISCUSSION AT HAND:</a:t>
            </a:r>
          </a:p>
          <a:p>
            <a:pPr lvl="1"/>
            <a:r>
              <a:rPr lang="en-US" dirty="0">
                <a:effectLst/>
                <a:latin typeface="Times New Roman" panose="02020603050405020304" pitchFamily="18" charset="0"/>
                <a:ea typeface="Calibri" panose="020F0502020204030204" pitchFamily="34" charset="0"/>
              </a:rPr>
              <a:t>vibrant knowledge-based economy with a robust competitive manufacturing industry that is driven by a productive and commercially vibrant agriculture and mining sector; </a:t>
            </a:r>
          </a:p>
          <a:p>
            <a:pPr lvl="1"/>
            <a:r>
              <a:rPr lang="en-US" dirty="0">
                <a:effectLst/>
                <a:latin typeface="Times New Roman" panose="02020603050405020304" pitchFamily="18" charset="0"/>
                <a:ea typeface="Calibri" panose="020F0502020204030204" pitchFamily="34" charset="0"/>
              </a:rPr>
              <a:t> World-class urban centers and tourist hubs across the country with requisite socio-economic amenities for a high quality life; </a:t>
            </a:r>
          </a:p>
          <a:p>
            <a:pPr lvl="1"/>
            <a:r>
              <a:rPr lang="en-US" dirty="0">
                <a:effectLst/>
                <a:latin typeface="Times New Roman" panose="02020603050405020304" pitchFamily="18" charset="0"/>
                <a:ea typeface="Calibri" panose="020F0502020204030204" pitchFamily="34" charset="0"/>
              </a:rPr>
              <a:t> Globally competitive economic infrastructure</a:t>
            </a:r>
            <a:endParaRPr lang="en-AU" dirty="0"/>
          </a:p>
        </p:txBody>
      </p:sp>
      <p:pic>
        <p:nvPicPr>
          <p:cNvPr id="4" name="Content Placeholder 3">
            <a:extLst>
              <a:ext uri="{FF2B5EF4-FFF2-40B4-BE49-F238E27FC236}">
                <a16:creationId xmlns:a16="http://schemas.microsoft.com/office/drawing/2014/main" id="{BCCFEEF2-7A47-8DC5-0084-93B86081E334}"/>
              </a:ext>
            </a:extLst>
          </p:cNvPr>
          <p:cNvPicPr>
            <a:picLocks noChangeAspect="1"/>
          </p:cNvPicPr>
          <p:nvPr/>
        </p:nvPicPr>
        <p:blipFill>
          <a:blip r:embed="rId2"/>
          <a:stretch>
            <a:fillRect/>
          </a:stretch>
        </p:blipFill>
        <p:spPr>
          <a:xfrm>
            <a:off x="9378462" y="5465542"/>
            <a:ext cx="2412196" cy="1084850"/>
          </a:xfrm>
          <a:prstGeom prst="rect">
            <a:avLst/>
          </a:prstGeom>
        </p:spPr>
      </p:pic>
      <p:sp>
        <p:nvSpPr>
          <p:cNvPr id="5" name="Footer Placeholder 4">
            <a:extLst>
              <a:ext uri="{FF2B5EF4-FFF2-40B4-BE49-F238E27FC236}">
                <a16:creationId xmlns:a16="http://schemas.microsoft.com/office/drawing/2014/main" id="{6D291703-CA6C-1BEE-ED71-6BAC862D52AE}"/>
              </a:ext>
            </a:extLst>
          </p:cNvPr>
          <p:cNvSpPr>
            <a:spLocks noGrp="1"/>
          </p:cNvSpPr>
          <p:nvPr>
            <p:ph type="ftr" sz="quarter" idx="11"/>
          </p:nvPr>
        </p:nvSpPr>
        <p:spPr/>
        <p:txBody>
          <a:bodyPr/>
          <a:lstStyle/>
          <a:p>
            <a:r>
              <a:rPr lang="en-US"/>
              <a:t>AN OVERVIEW OF CONSTRUCTION DISPUTES RESOLUTION IN MALAWI- BEST PRACTICES FOR COST REDUCTION</a:t>
            </a:r>
            <a:endParaRPr lang="en-AU"/>
          </a:p>
        </p:txBody>
      </p:sp>
    </p:spTree>
    <p:extLst>
      <p:ext uri="{BB962C8B-B14F-4D97-AF65-F5344CB8AC3E}">
        <p14:creationId xmlns:p14="http://schemas.microsoft.com/office/powerpoint/2010/main" val="3026959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FA4AB-CF38-FA24-D007-351244C8758F}"/>
              </a:ext>
            </a:extLst>
          </p:cNvPr>
          <p:cNvSpPr>
            <a:spLocks noGrp="1"/>
          </p:cNvSpPr>
          <p:nvPr>
            <p:ph type="title"/>
          </p:nvPr>
        </p:nvSpPr>
        <p:spPr/>
        <p:txBody>
          <a:bodyPr/>
          <a:lstStyle/>
          <a:p>
            <a:r>
              <a:rPr lang="en-US" dirty="0"/>
              <a:t>INFRASTRUCTURE DEVELOPMENT</a:t>
            </a:r>
            <a:endParaRPr lang="en-MW" dirty="0"/>
          </a:p>
        </p:txBody>
      </p:sp>
      <p:sp>
        <p:nvSpPr>
          <p:cNvPr id="3" name="Content Placeholder 2">
            <a:extLst>
              <a:ext uri="{FF2B5EF4-FFF2-40B4-BE49-F238E27FC236}">
                <a16:creationId xmlns:a16="http://schemas.microsoft.com/office/drawing/2014/main" id="{88A60FF7-923B-7C71-FCA8-BA58D252BAD6}"/>
              </a:ext>
            </a:extLst>
          </p:cNvPr>
          <p:cNvSpPr>
            <a:spLocks noGrp="1"/>
          </p:cNvSpPr>
          <p:nvPr>
            <p:ph idx="1"/>
          </p:nvPr>
        </p:nvSpPr>
        <p:spPr/>
        <p:txBody>
          <a:bodyPr>
            <a:normAutofit/>
          </a:bodyPr>
          <a:lstStyle/>
          <a:p>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Presently, there are noticeable developments going on in Malawi from renovation or construction of </a:t>
            </a:r>
          </a:p>
          <a:p>
            <a:pPr lvl="1"/>
            <a:r>
              <a:rPr lang="en-US" sz="2800" kern="100" dirty="0">
                <a:latin typeface="Times New Roman" panose="02020603050405020304" pitchFamily="18" charset="0"/>
                <a:ea typeface="Calibri" panose="020F0502020204030204" pitchFamily="34" charset="0"/>
                <a:cs typeface="Times New Roman" panose="02020603050405020304" pitchFamily="18" charset="0"/>
              </a:rPr>
              <a:t>R</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oads</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E.G.  the M 1 road (the main road in Malawi connecting different regions and all districts in Malawi is currently being rehabilitated.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lvl="1"/>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Renovation of railways,</a:t>
            </a:r>
          </a:p>
          <a:p>
            <a:pPr lvl="1"/>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Construction of secondary schools, teachers training schools, Court buildings, etc. </a:t>
            </a:r>
          </a:p>
          <a:p>
            <a:pPr lvl="1"/>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lvl="1" indent="0">
              <a:buNone/>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MW" dirty="0"/>
          </a:p>
        </p:txBody>
      </p:sp>
      <p:sp>
        <p:nvSpPr>
          <p:cNvPr id="4" name="Footer Placeholder 3">
            <a:extLst>
              <a:ext uri="{FF2B5EF4-FFF2-40B4-BE49-F238E27FC236}">
                <a16:creationId xmlns:a16="http://schemas.microsoft.com/office/drawing/2014/main" id="{A51F94E4-B082-E036-44AD-100F2E0EB62C}"/>
              </a:ext>
            </a:extLst>
          </p:cNvPr>
          <p:cNvSpPr>
            <a:spLocks noGrp="1"/>
          </p:cNvSpPr>
          <p:nvPr>
            <p:ph type="ftr" sz="quarter" idx="11"/>
          </p:nvPr>
        </p:nvSpPr>
        <p:spPr/>
        <p:txBody>
          <a:bodyPr/>
          <a:lstStyle/>
          <a:p>
            <a:r>
              <a:rPr lang="en-US"/>
              <a:t>AN OVERVIEW OF CONSTRUCTION DISPUTES RESOLUTION IN MALAWI- BEST PRACTICES FOR COST REDUCTION</a:t>
            </a:r>
            <a:endParaRPr lang="en-AU"/>
          </a:p>
        </p:txBody>
      </p:sp>
      <p:pic>
        <p:nvPicPr>
          <p:cNvPr id="5" name="Content Placeholder 3">
            <a:extLst>
              <a:ext uri="{FF2B5EF4-FFF2-40B4-BE49-F238E27FC236}">
                <a16:creationId xmlns:a16="http://schemas.microsoft.com/office/drawing/2014/main" id="{8C52FC40-0F6A-0984-F0B8-B8DA764E3BC0}"/>
              </a:ext>
            </a:extLst>
          </p:cNvPr>
          <p:cNvPicPr>
            <a:picLocks noChangeAspect="1"/>
          </p:cNvPicPr>
          <p:nvPr/>
        </p:nvPicPr>
        <p:blipFill>
          <a:blip r:embed="rId2"/>
          <a:stretch>
            <a:fillRect/>
          </a:stretch>
        </p:blipFill>
        <p:spPr>
          <a:xfrm>
            <a:off x="9378462" y="5465542"/>
            <a:ext cx="2412196" cy="1084850"/>
          </a:xfrm>
          <a:prstGeom prst="rect">
            <a:avLst/>
          </a:prstGeom>
        </p:spPr>
      </p:pic>
    </p:spTree>
    <p:extLst>
      <p:ext uri="{BB962C8B-B14F-4D97-AF65-F5344CB8AC3E}">
        <p14:creationId xmlns:p14="http://schemas.microsoft.com/office/powerpoint/2010/main" val="494759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2C1CF-DEAD-801E-E2A9-D07DD02BF154}"/>
              </a:ext>
            </a:extLst>
          </p:cNvPr>
          <p:cNvSpPr>
            <a:spLocks noGrp="1"/>
          </p:cNvSpPr>
          <p:nvPr>
            <p:ph type="title"/>
          </p:nvPr>
        </p:nvSpPr>
        <p:spPr/>
        <p:txBody>
          <a:bodyPr/>
          <a:lstStyle/>
          <a:p>
            <a:r>
              <a:rPr lang="en-US" dirty="0"/>
              <a:t>CONSTRUCTION DISPUTES</a:t>
            </a:r>
            <a:endParaRPr lang="en-MW" dirty="0"/>
          </a:p>
        </p:txBody>
      </p:sp>
      <p:sp>
        <p:nvSpPr>
          <p:cNvPr id="3" name="Content Placeholder 2">
            <a:extLst>
              <a:ext uri="{FF2B5EF4-FFF2-40B4-BE49-F238E27FC236}">
                <a16:creationId xmlns:a16="http://schemas.microsoft.com/office/drawing/2014/main" id="{B6C4B90F-8E00-5FFB-A073-2B8EC84DBB7C}"/>
              </a:ext>
            </a:extLst>
          </p:cNvPr>
          <p:cNvSpPr>
            <a:spLocks noGrp="1"/>
          </p:cNvSpPr>
          <p:nvPr>
            <p:ph idx="1"/>
          </p:nvPr>
        </p:nvSpPr>
        <p:spPr/>
        <p:txBody>
          <a:bodyPr/>
          <a:lstStyle/>
          <a:p>
            <a:pPr algn="just">
              <a:lnSpc>
                <a:spcPct val="115000"/>
              </a:lnSpc>
              <a:spcAft>
                <a:spcPts val="10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Construction being ‘a fertile source of disputes’, obviously Malawi is not an exception from construction disputes.  Causes of such disputes include delays caused by a number of factors, payment, disagreements to modified or amended plans, and professional negligence.  If not addressed or resolved, disputes can result in projects being delayed further or halted and this is not an option for Malawi as the economy is still young and struggling as already pointed out.  As such each and every penny needs to be utilized for the benefit of the people. </a:t>
            </a:r>
            <a:endParaRPr lang="en-MW"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MW" dirty="0"/>
          </a:p>
        </p:txBody>
      </p:sp>
      <p:sp>
        <p:nvSpPr>
          <p:cNvPr id="4" name="Footer Placeholder 3">
            <a:extLst>
              <a:ext uri="{FF2B5EF4-FFF2-40B4-BE49-F238E27FC236}">
                <a16:creationId xmlns:a16="http://schemas.microsoft.com/office/drawing/2014/main" id="{A36B344A-57D1-BAC6-15B5-FA5DECC65380}"/>
              </a:ext>
            </a:extLst>
          </p:cNvPr>
          <p:cNvSpPr>
            <a:spLocks noGrp="1"/>
          </p:cNvSpPr>
          <p:nvPr>
            <p:ph type="ftr" sz="quarter" idx="11"/>
          </p:nvPr>
        </p:nvSpPr>
        <p:spPr/>
        <p:txBody>
          <a:bodyPr/>
          <a:lstStyle/>
          <a:p>
            <a:r>
              <a:rPr lang="en-US"/>
              <a:t>AN OVERVIEW OF CONSTRUCTION DISPUTES RESOLUTION IN MALAWI- BEST PRACTICES FOR COST REDUCTION</a:t>
            </a:r>
            <a:endParaRPr lang="en-AU"/>
          </a:p>
        </p:txBody>
      </p:sp>
      <p:pic>
        <p:nvPicPr>
          <p:cNvPr id="5" name="Content Placeholder 3">
            <a:extLst>
              <a:ext uri="{FF2B5EF4-FFF2-40B4-BE49-F238E27FC236}">
                <a16:creationId xmlns:a16="http://schemas.microsoft.com/office/drawing/2014/main" id="{30483228-0EB2-2A41-CD05-8560E1F0B02C}"/>
              </a:ext>
            </a:extLst>
          </p:cNvPr>
          <p:cNvPicPr>
            <a:picLocks noChangeAspect="1"/>
          </p:cNvPicPr>
          <p:nvPr/>
        </p:nvPicPr>
        <p:blipFill>
          <a:blip r:embed="rId2"/>
          <a:stretch>
            <a:fillRect/>
          </a:stretch>
        </p:blipFill>
        <p:spPr>
          <a:xfrm>
            <a:off x="9378462" y="5465542"/>
            <a:ext cx="2412196" cy="1084850"/>
          </a:xfrm>
          <a:prstGeom prst="rect">
            <a:avLst/>
          </a:prstGeom>
        </p:spPr>
      </p:pic>
    </p:spTree>
    <p:extLst>
      <p:ext uri="{BB962C8B-B14F-4D97-AF65-F5344CB8AC3E}">
        <p14:creationId xmlns:p14="http://schemas.microsoft.com/office/powerpoint/2010/main" val="919187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LBrand">
  <a:themeElements>
    <a:clrScheme name="Custom 1">
      <a:dk1>
        <a:sysClr val="windowText" lastClr="000000"/>
      </a:dk1>
      <a:lt1>
        <a:sysClr val="window" lastClr="FFFFFF"/>
      </a:lt1>
      <a:dk2>
        <a:srgbClr val="000000"/>
      </a:dk2>
      <a:lt2>
        <a:srgbClr val="FFFFFF"/>
      </a:lt2>
      <a:accent1>
        <a:srgbClr val="4E3896"/>
      </a:accent1>
      <a:accent2>
        <a:srgbClr val="00B0F0"/>
      </a:accent2>
      <a:accent3>
        <a:srgbClr val="FFFFFF"/>
      </a:accent3>
      <a:accent4>
        <a:srgbClr val="E61432"/>
      </a:accent4>
      <a:accent5>
        <a:srgbClr val="7B7B7E"/>
      </a:accent5>
      <a:accent6>
        <a:srgbClr val="6E55BF"/>
      </a:accent6>
      <a:hlink>
        <a:srgbClr val="00B0F0"/>
      </a:hlink>
      <a:folHlink>
        <a:srgbClr val="00B0F0"/>
      </a:folHlink>
    </a:clrScheme>
    <a:fontScheme name="ML Presentation">
      <a:majorFont>
        <a:latin typeface="Tahoma"/>
        <a:ea typeface=""/>
        <a:cs typeface=""/>
      </a:majorFont>
      <a:minorFont>
        <a:latin typeface="Tahoma"/>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ML_Firm Standard Presentation Template 2021_final.potx" id="{647EBDCD-CD09-4413-B9D3-2560A28E93DA}" vid="{F8A77F88-4A41-4F25-BE02-106172EA7460}"/>
    </a:ext>
  </a:extLst>
</a:theme>
</file>

<file path=ppt/theme/theme3.xml><?xml version="1.0" encoding="utf-8"?>
<a:theme xmlns:a="http://schemas.openxmlformats.org/drawingml/2006/main" name="1_Office Theme">
  <a:themeElements>
    <a:clrScheme name="New Brand FS">
      <a:dk1>
        <a:srgbClr val="36424A"/>
      </a:dk1>
      <a:lt1>
        <a:srgbClr val="FFFFFF"/>
      </a:lt1>
      <a:dk2>
        <a:srgbClr val="646E70"/>
      </a:dk2>
      <a:lt2>
        <a:srgbClr val="B4BECD"/>
      </a:lt2>
      <a:accent1>
        <a:srgbClr val="4D3069"/>
      </a:accent1>
      <a:accent2>
        <a:srgbClr val="3CE1E1"/>
      </a:accent2>
      <a:accent3>
        <a:srgbClr val="9C2339"/>
      </a:accent3>
      <a:accent4>
        <a:srgbClr val="C8BC78"/>
      </a:accent4>
      <a:accent5>
        <a:srgbClr val="007E88"/>
      </a:accent5>
      <a:accent6>
        <a:srgbClr val="0F4DBC"/>
      </a:accent6>
      <a:hlink>
        <a:srgbClr val="9C2339"/>
      </a:hlink>
      <a:folHlink>
        <a:srgbClr val="9C23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New Brand FS">
      <a:dk1>
        <a:srgbClr val="36424A"/>
      </a:dk1>
      <a:lt1>
        <a:srgbClr val="FFFFFF"/>
      </a:lt1>
      <a:dk2>
        <a:srgbClr val="9C2339"/>
      </a:dk2>
      <a:lt2>
        <a:srgbClr val="B4BECD"/>
      </a:lt2>
      <a:accent1>
        <a:srgbClr val="4D3069"/>
      </a:accent1>
      <a:accent2>
        <a:srgbClr val="3CB4FF"/>
      </a:accent2>
      <a:accent3>
        <a:srgbClr val="C8BC78"/>
      </a:accent3>
      <a:accent4>
        <a:srgbClr val="646E70"/>
      </a:accent4>
      <a:accent5>
        <a:srgbClr val="007E88"/>
      </a:accent5>
      <a:accent6>
        <a:srgbClr val="0F4DBC"/>
      </a:accent6>
      <a:hlink>
        <a:srgbClr val="9C2339"/>
      </a:hlink>
      <a:folHlink>
        <a:srgbClr val="4D306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880</TotalTime>
  <Words>5624</Words>
  <Application>Microsoft Office PowerPoint</Application>
  <PresentationFormat>Widescreen</PresentationFormat>
  <Paragraphs>422</Paragraphs>
  <Slides>68</Slides>
  <Notes>6</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68</vt:i4>
      </vt:variant>
    </vt:vector>
  </HeadingPairs>
  <TitlesOfParts>
    <vt:vector size="85" baseType="lpstr">
      <vt:lpstr>-apple-system</vt:lpstr>
      <vt:lpstr>Arial</vt:lpstr>
      <vt:lpstr>Calibri</vt:lpstr>
      <vt:lpstr>Calibri Light</vt:lpstr>
      <vt:lpstr>Futura Std Condensed ExtBd</vt:lpstr>
      <vt:lpstr>Gill Sans MT</vt:lpstr>
      <vt:lpstr>Google Sans</vt:lpstr>
      <vt:lpstr>Open Sans</vt:lpstr>
      <vt:lpstr>Open Sans Light</vt:lpstr>
      <vt:lpstr>Roboto Slab</vt:lpstr>
      <vt:lpstr>Tahoma</vt:lpstr>
      <vt:lpstr>Times New Roman</vt:lpstr>
      <vt:lpstr>Wingdings</vt:lpstr>
      <vt:lpstr>Office Theme</vt:lpstr>
      <vt:lpstr>MLBrand</vt:lpstr>
      <vt:lpstr>1_Office Theme</vt:lpstr>
      <vt:lpstr>2_Office Theme</vt:lpstr>
      <vt:lpstr>IBQC Global Construction Dispute Resolution Conference</vt:lpstr>
      <vt:lpstr>PowerPoint Presentation</vt:lpstr>
      <vt:lpstr>PowerPoint Presentation</vt:lpstr>
      <vt:lpstr>AN OVERVIEW OF CONSTRUCTION DISPUTES RESOLUTION IN MALAWI- BEST PRACTICES FOR COST REDUCTION   </vt:lpstr>
      <vt:lpstr>OUTLINE</vt:lpstr>
      <vt:lpstr>INTRODUCTION</vt:lpstr>
      <vt:lpstr>THE ROADMAP TO DEVELOPMENT</vt:lpstr>
      <vt:lpstr>INFRASTRUCTURE DEVELOPMENT</vt:lpstr>
      <vt:lpstr>CONSTRUCTION DISPUTES</vt:lpstr>
      <vt:lpstr>THE LEGAL FRAMEWORK</vt:lpstr>
      <vt:lpstr>THE CONSTITUTION</vt:lpstr>
      <vt:lpstr>THE COURTS ( HIGH COURT) (CIVIL PROCEDURE) RULES 2017</vt:lpstr>
      <vt:lpstr>ACTIVE CASE MANAGEMENT AS A MEANS TO COST REDUCTION</vt:lpstr>
      <vt:lpstr>ACTIVE CASE MANAGEMENT, CONT’D</vt:lpstr>
      <vt:lpstr>MANDATORY MEDIATION</vt:lpstr>
      <vt:lpstr>MANDATORY MEDIATION CONT’D</vt:lpstr>
      <vt:lpstr>INJUNCTIONS</vt:lpstr>
      <vt:lpstr>INJUNCTIONS</vt:lpstr>
      <vt:lpstr>ARBITRATION AVENUE</vt:lpstr>
      <vt:lpstr>CONCLUSION</vt:lpstr>
      <vt:lpstr>Presented by Justices Namonde &amp; Gondwe</vt:lpstr>
      <vt:lpstr>PowerPoint Presentation</vt:lpstr>
      <vt:lpstr>The Development of Contextualised Front End Mediation Mechanisms to Facilitate More Cost-effective Access  to Construction Dispute Resolution in the Horn of Africa</vt:lpstr>
      <vt:lpstr> WHAT IS MEDIATION?</vt:lpstr>
      <vt:lpstr> COMPULSORY MEDIATION  </vt:lpstr>
      <vt:lpstr> THE MEDIATION IMPERATIVE</vt:lpstr>
      <vt:lpstr> THE MEDIATION IMPERATIVE</vt:lpstr>
      <vt:lpstr>A BEST PRACTICE MODEL MEDIATOR ACCREDITATION SYSTEM</vt:lpstr>
      <vt:lpstr> Presented by Tsigereda Lovegrove</vt:lpstr>
      <vt:lpstr>PowerPoint Presentation</vt:lpstr>
      <vt:lpstr>The Pros and Cons of Arbitration in the United States</vt:lpstr>
      <vt:lpstr>Presenter</vt:lpstr>
      <vt:lpstr>U.S. Federal Law Encourages Arbitration</vt:lpstr>
      <vt:lpstr>Arbitration Is Popular In The U.S.</vt:lpstr>
      <vt:lpstr>Timeliness</vt:lpstr>
      <vt:lpstr>Arbitration Costs</vt:lpstr>
      <vt:lpstr>However, Arbitration Costs Are Rising</vt:lpstr>
      <vt:lpstr>Mass Arbitrations</vt:lpstr>
      <vt:lpstr>Construction Specific Rules</vt:lpstr>
      <vt:lpstr>Construction Focused Arbitrators</vt:lpstr>
      <vt:lpstr>Arbitration Providers May Offer Fee Schedules Specifically for Construction Disputes</vt:lpstr>
      <vt:lpstr>Conclusion</vt:lpstr>
      <vt:lpstr>PowerPoint Presentation</vt:lpstr>
      <vt:lpstr>PowerPoint Presentation</vt:lpstr>
      <vt:lpstr>PowerPoint Presentation</vt:lpstr>
      <vt:lpstr>Challenges in Emerging Economies and How the IBQC Guidelines Serve as a Guide for Improving Construction Dispute Resolution in Africa and Other Emerging Regional Economies</vt:lpstr>
      <vt:lpstr>Presented by Zama Ngcobo and Prof Alfred Omenya</vt:lpstr>
      <vt:lpstr>PowerPoint Presentation</vt:lpstr>
      <vt:lpstr>Why Better Access to Justice in the Construction Dispute Resolution Sector is an Economic Imperative for Emerging Economies – an Economists’ Perspective</vt:lpstr>
      <vt:lpstr>A holistic building control System is key to ensure safety standards that protect the public while making the permitting process efficient, transparent and affordable </vt:lpstr>
      <vt:lpstr>Litigation is likely more costly than mediation or other ADR methods and mediation and arbitration also tend to be most costly than negotiation</vt:lpstr>
      <vt:lpstr>Construction is a major industry in most emerging economies, contributing significantly to GDP</vt:lpstr>
      <vt:lpstr>Regional disparities in judicial systems disadvantage emerging economies</vt:lpstr>
      <vt:lpstr>Action to be considered by policy makers in emerging economies moving forward</vt:lpstr>
      <vt:lpstr>PowerPoint Presentation</vt:lpstr>
      <vt:lpstr>Conflict Avoidance and Early Intervention   Martin Burns  Head of ADR Research and Development  RICS       </vt:lpstr>
      <vt:lpstr>The scale of the problem</vt:lpstr>
      <vt:lpstr>Coalition member organisations</vt:lpstr>
      <vt:lpstr>The Conflict Avoidance  Pledge -  commits signatories to: </vt:lpstr>
      <vt:lpstr>PowerPoint Presentation</vt:lpstr>
      <vt:lpstr>Conflict Avoidance Directory</vt:lpstr>
      <vt:lpstr>Government endorsement of conflict avoidance measures</vt:lpstr>
      <vt:lpstr>Government endorsement continued… </vt:lpstr>
      <vt:lpstr>Thank You.</vt:lpstr>
      <vt:lpstr>PowerPoint Presentation</vt:lpstr>
      <vt:lpstr>Effective management of an international arbitration: is this possible?      </vt:lpstr>
      <vt:lpstr>PowerPoint Presentation</vt:lpstr>
      <vt:lpstr>PowerPoint Presentation</vt:lpstr>
    </vt:vector>
  </TitlesOfParts>
  <Company>International Code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IBQC Global Construction Dispute Resolution Conference</dc:title>
  <dc:creator>Laurence Genest</dc:creator>
  <cp:lastModifiedBy>cameron wade</cp:lastModifiedBy>
  <cp:revision>9</cp:revision>
  <dcterms:created xsi:type="dcterms:W3CDTF">2023-09-07T16:42:59Z</dcterms:created>
  <dcterms:modified xsi:type="dcterms:W3CDTF">2023-09-22T00:47:51Z</dcterms:modified>
</cp:coreProperties>
</file>